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0" r:id="rId1"/>
  </p:sldMasterIdLst>
  <p:notesMasterIdLst>
    <p:notesMasterId r:id="rId14"/>
  </p:notesMasterIdLst>
  <p:sldIdLst>
    <p:sldId id="256" r:id="rId2"/>
    <p:sldId id="260" r:id="rId3"/>
    <p:sldId id="261" r:id="rId4"/>
    <p:sldId id="262" r:id="rId5"/>
    <p:sldId id="264" r:id="rId6"/>
    <p:sldId id="265" r:id="rId7"/>
    <p:sldId id="267" r:id="rId8"/>
    <p:sldId id="268" r:id="rId9"/>
    <p:sldId id="269" r:id="rId10"/>
    <p:sldId id="270" r:id="rId11"/>
    <p:sldId id="272" r:id="rId12"/>
    <p:sldId id="274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DDCD225-7C6D-43DA-A349-00EA9CD663EB}">
  <a:tblStyle styleId="{CDDCD225-7C6D-43DA-A349-00EA9CD663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2" d="100"/>
          <a:sy n="102" d="100"/>
        </p:scale>
        <p:origin x="89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g8714a43093_1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692" name="Google Shape;2692;g8714a43093_1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8714a43093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736" name="Google Shape;2736;g8714a43093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g8714a43093_1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007" name="Google Shape;3007;g8714a43093_1_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324" name="Google Shape;2324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g86fa6133bc_4_21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339" name="Google Shape;2339;g86fa6133bc_4_21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g8714a43093_5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618" name="Google Shape;2618;g8714a43093_5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g8714a43093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637" name="Google Shape;2637;g8714a43093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ed numbers">
  <p:cSld name="CUSTOM_11"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20"/>
          <p:cNvSpPr txBox="1">
            <a:spLocks noGrp="1"/>
          </p:cNvSpPr>
          <p:nvPr>
            <p:ph type="title" hasCustomPrompt="1"/>
          </p:nvPr>
        </p:nvSpPr>
        <p:spPr>
          <a:xfrm>
            <a:off x="2825496" y="704088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7" name="Google Shape;987;p20"/>
          <p:cNvSpPr txBox="1">
            <a:spLocks noGrp="1"/>
          </p:cNvSpPr>
          <p:nvPr>
            <p:ph type="subTitle" idx="1"/>
          </p:nvPr>
        </p:nvSpPr>
        <p:spPr>
          <a:xfrm>
            <a:off x="2825496" y="1225296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88" name="Google Shape;988;p20"/>
          <p:cNvSpPr txBox="1">
            <a:spLocks noGrp="1"/>
          </p:cNvSpPr>
          <p:nvPr>
            <p:ph type="title" idx="2" hasCustomPrompt="1"/>
          </p:nvPr>
        </p:nvSpPr>
        <p:spPr>
          <a:xfrm>
            <a:off x="2825496" y="218541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0"/>
          <p:cNvSpPr txBox="1">
            <a:spLocks noGrp="1"/>
          </p:cNvSpPr>
          <p:nvPr>
            <p:ph type="subTitle" idx="3"/>
          </p:nvPr>
        </p:nvSpPr>
        <p:spPr>
          <a:xfrm>
            <a:off x="2825496" y="2697480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90" name="Google Shape;990;p20"/>
          <p:cNvSpPr txBox="1">
            <a:spLocks noGrp="1"/>
          </p:cNvSpPr>
          <p:nvPr>
            <p:ph type="title" idx="4" hasCustomPrompt="1"/>
          </p:nvPr>
        </p:nvSpPr>
        <p:spPr>
          <a:xfrm>
            <a:off x="2825496" y="364845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0"/>
          <p:cNvSpPr txBox="1">
            <a:spLocks noGrp="1"/>
          </p:cNvSpPr>
          <p:nvPr>
            <p:ph type="subTitle" idx="5"/>
          </p:nvPr>
        </p:nvSpPr>
        <p:spPr>
          <a:xfrm>
            <a:off x="2834640" y="4169664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992" name="Google Shape;992;p20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3" name="Google Shape;993;p20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4" name="Google Shape;994;p20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5" name="Google Shape;995;p20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6" name="Google Shape;996;p20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97" name="Google Shape;997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3" name="Google Shape;1003;p20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004" name="Google Shape;1004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" name="Google Shape;1008;p20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009" name="Google Shape;1009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" name="Google Shape;1013;p20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014" name="Google Shape;1014;p2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" name="Google Shape;1020;p20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021" name="Google Shape;102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24" name="Google Shape;1024;p20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5" name="Google Shape;1025;p20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6" name="Google Shape;1026;p20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27" name="Google Shape;1027;p20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028" name="Google Shape;1028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20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035" name="Google Shape;1035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9" name="Google Shape;1039;p20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040" name="Google Shape;1040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4" name="Google Shape;1044;p20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20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20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20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20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20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0" name="Google Shape;1050;p20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051" name="Google Shape;105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" name="Google Shape;1054;p20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055" name="Google Shape;1055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20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059" name="Google Shape;1059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3">
  <p:cSld name="CUSTOM_13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1"/>
          <p:cNvSpPr txBox="1">
            <a:spLocks noGrp="1"/>
          </p:cNvSpPr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064" name="Google Shape;1064;p21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065" name="Google Shape;1065;p21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21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67" name="Google Shape;1067;p21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068" name="Google Shape;1068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2" name="Google Shape;1072;p21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073" name="Google Shape;1073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7" name="Google Shape;1077;p21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078" name="Google Shape;1078;p2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84" name="Google Shape;1084;p21"/>
          <p:cNvSpPr txBox="1">
            <a:spLocks noGrp="1"/>
          </p:cNvSpPr>
          <p:nvPr>
            <p:ph type="subTitle" idx="1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5" name="Google Shape;1085;p21"/>
          <p:cNvSpPr txBox="1">
            <a:spLocks noGrp="1"/>
          </p:cNvSpPr>
          <p:nvPr>
            <p:ph type="subTitle" idx="2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86" name="Google Shape;1086;p21"/>
          <p:cNvSpPr txBox="1">
            <a:spLocks noGrp="1"/>
          </p:cNvSpPr>
          <p:nvPr>
            <p:ph type="subTitle" idx="3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7" name="Google Shape;1087;p21"/>
          <p:cNvSpPr txBox="1">
            <a:spLocks noGrp="1"/>
          </p:cNvSpPr>
          <p:nvPr>
            <p:ph type="subTitle" idx="4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88" name="Google Shape;1088;p21"/>
          <p:cNvSpPr txBox="1">
            <a:spLocks noGrp="1"/>
          </p:cNvSpPr>
          <p:nvPr>
            <p:ph type="subTitle" idx="5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9" name="Google Shape;1089;p21"/>
          <p:cNvSpPr txBox="1">
            <a:spLocks noGrp="1"/>
          </p:cNvSpPr>
          <p:nvPr>
            <p:ph type="subTitle" idx="6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5" name="Google Shape;1185;p2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24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7"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6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0" name="Google Shape;1290;p26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1" name="Google Shape;1291;p26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2" name="Google Shape;1292;p26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93" name="Google Shape;1293;p26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1294" name="Google Shape;1294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8" name="Google Shape;1298;p26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1299" name="Google Shape;1299;p2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26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306" name="Google Shape;1306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09" name="Google Shape;1309;p26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0" name="Google Shape;1310;p26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311" name="Google Shape;1311;p2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26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318" name="Google Shape;1318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2" name="Google Shape;1322;p26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323" name="Google Shape;1323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CUSTOM_7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5" r:id="rId5"/>
    <p:sldLayoutId id="2147483658" r:id="rId6"/>
    <p:sldLayoutId id="2147483660" r:id="rId7"/>
    <p:sldLayoutId id="2147483661" r:id="rId8"/>
    <p:sldLayoutId id="2147483662" r:id="rId9"/>
    <p:sldLayoutId id="2147483666" r:id="rId10"/>
    <p:sldLayoutId id="2147483667" r:id="rId11"/>
    <p:sldLayoutId id="2147483670" r:id="rId12"/>
    <p:sldLayoutId id="2147483672" r:id="rId13"/>
    <p:sldLayoutId id="2147483673" r:id="rId14"/>
    <p:sldLayoutId id="2147483674" r:id="rId15"/>
    <p:sldLayoutId id="2147483675" r:id="rId16"/>
    <p:sldLayoutId id="2147483676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microsoft.com/office/2007/relationships/hdphoto" Target="../media/hdphoto6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11" Type="http://schemas.microsoft.com/office/2007/relationships/hdphoto" Target="../media/hdphoto8.wdp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microsoft.com/office/2007/relationships/hdphoto" Target="../media/hdphoto5.wdp"/><Relationship Id="rId9" Type="http://schemas.microsoft.com/office/2007/relationships/hdphoto" Target="../media/hdphoto7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875E72A-0811-8E6F-9BF1-CE8B89C9E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322700" cy="5032917"/>
          </a:xfrm>
          <a:prstGeom prst="rect">
            <a:avLst/>
          </a:prstGeom>
        </p:spPr>
      </p:pic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5025484" y="1709853"/>
            <a:ext cx="3746810" cy="27655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419" sz="4000" noProof="0" dirty="0">
                <a:gradFill flip="none" rotWithShape="1">
                  <a:gsLst>
                    <a:gs pos="16000">
                      <a:schemeClr val="tx2">
                        <a:alpha val="86000"/>
                        <a:lumMod val="25000"/>
                      </a:schemeClr>
                    </a:gs>
                    <a:gs pos="52000">
                      <a:schemeClr val="accent2">
                        <a:lumMod val="95000"/>
                        <a:lumOff val="5000"/>
                      </a:schemeClr>
                    </a:gs>
                    <a:gs pos="100000">
                      <a:schemeClr val="accent2">
                        <a:lumMod val="5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</a:rPr>
              <a:t>Migración de Servidores On‑Premise a la Nube</a:t>
            </a:r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B0DDD9D7-3C90-7EA3-2260-7A7E019383F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3000"/>
          </a:blip>
          <a:stretch>
            <a:fillRect/>
          </a:stretch>
        </p:blipFill>
        <p:spPr>
          <a:xfrm>
            <a:off x="6453085" y="4161385"/>
            <a:ext cx="1188823" cy="62794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95;p40">
            <a:extLst>
              <a:ext uri="{FF2B5EF4-FFF2-40B4-BE49-F238E27FC236}">
                <a16:creationId xmlns:a16="http://schemas.microsoft.com/office/drawing/2014/main" id="{BEE1227A-EEA4-0E04-8586-42C6D077B6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9166" y="338138"/>
            <a:ext cx="5495925" cy="573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s-419" noProof="0" dirty="0">
                <a:gradFill>
                  <a:gsLst>
                    <a:gs pos="16000">
                      <a:schemeClr val="bg1">
                        <a:lumMod val="50000"/>
                      </a:schemeClr>
                    </a:gs>
                    <a:gs pos="52000">
                      <a:schemeClr val="accent5"/>
                    </a:gs>
                    <a:gs pos="100000">
                      <a:schemeClr val="accent2">
                        <a:lumMod val="50000"/>
                      </a:schemeClr>
                    </a:gs>
                  </a:gsLst>
                  <a:path path="circle">
                    <a:fillToRect l="50000" t="130000" r="50000" b="-30000"/>
                  </a:path>
                </a:gradFill>
              </a:rPr>
              <a:t>Factibilidad y Costos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CFFC618-2F5F-FEFB-B146-2BC14915E6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53" t="27368" r="4509" b="11994"/>
          <a:stretch>
            <a:fillRect/>
          </a:stretch>
        </p:blipFill>
        <p:spPr>
          <a:xfrm>
            <a:off x="867144" y="1380032"/>
            <a:ext cx="7527348" cy="238343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5B8923EB-F4F5-B7D5-D9C9-F45F77989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144" y="1770958"/>
            <a:ext cx="2034756" cy="1735902"/>
          </a:xfrm>
          <a:prstGeom prst="rect">
            <a:avLst/>
          </a:prstGeom>
        </p:spPr>
      </p:pic>
      <p:grpSp>
        <p:nvGrpSpPr>
          <p:cNvPr id="2941" name="Google Shape;2941;p51"/>
          <p:cNvGrpSpPr/>
          <p:nvPr/>
        </p:nvGrpSpPr>
        <p:grpSpPr>
          <a:xfrm>
            <a:off x="257293" y="253173"/>
            <a:ext cx="175013" cy="27000"/>
            <a:chOff x="5662375" y="212375"/>
            <a:chExt cx="175013" cy="27000"/>
          </a:xfrm>
        </p:grpSpPr>
        <p:sp>
          <p:nvSpPr>
            <p:cNvPr id="2942" name="Google Shape;2942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419" noProof="0" dirty="0"/>
            </a:p>
          </p:txBody>
        </p:sp>
        <p:sp>
          <p:nvSpPr>
            <p:cNvPr id="2943" name="Google Shape;2943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419" noProof="0" dirty="0"/>
            </a:p>
          </p:txBody>
        </p:sp>
        <p:sp>
          <p:nvSpPr>
            <p:cNvPr id="2944" name="Google Shape;2944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419" noProof="0" dirty="0"/>
            </a:p>
          </p:txBody>
        </p:sp>
      </p:grpSp>
      <p:grpSp>
        <p:nvGrpSpPr>
          <p:cNvPr id="2949" name="Google Shape;2949;p51"/>
          <p:cNvGrpSpPr/>
          <p:nvPr/>
        </p:nvGrpSpPr>
        <p:grpSpPr>
          <a:xfrm>
            <a:off x="5495189" y="2811226"/>
            <a:ext cx="203374" cy="179736"/>
            <a:chOff x="-3137650" y="2787000"/>
            <a:chExt cx="291450" cy="257575"/>
          </a:xfrm>
        </p:grpSpPr>
        <p:sp>
          <p:nvSpPr>
            <p:cNvPr id="2950" name="Google Shape;2950;p51"/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419" noProof="0" dirty="0"/>
            </a:p>
          </p:txBody>
        </p:sp>
        <p:sp>
          <p:nvSpPr>
            <p:cNvPr id="2951" name="Google Shape;2951;p51"/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419" noProof="0" dirty="0"/>
            </a:p>
          </p:txBody>
        </p:sp>
        <p:sp>
          <p:nvSpPr>
            <p:cNvPr id="2952" name="Google Shape;2952;p51"/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419" noProof="0" dirty="0"/>
            </a:p>
          </p:txBody>
        </p:sp>
        <p:sp>
          <p:nvSpPr>
            <p:cNvPr id="2953" name="Google Shape;2953;p51"/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419" noProof="0" dirty="0"/>
            </a:p>
          </p:txBody>
        </p:sp>
        <p:sp>
          <p:nvSpPr>
            <p:cNvPr id="2954" name="Google Shape;2954;p51"/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419" noProof="0" dirty="0"/>
            </a:p>
          </p:txBody>
        </p:sp>
        <p:sp>
          <p:nvSpPr>
            <p:cNvPr id="2955" name="Google Shape;2955;p51"/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419" noProof="0" dirty="0"/>
            </a:p>
          </p:txBody>
        </p:sp>
        <p:sp>
          <p:nvSpPr>
            <p:cNvPr id="2956" name="Google Shape;2956;p51"/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419" noProof="0" dirty="0"/>
            </a:p>
          </p:txBody>
        </p:sp>
        <p:sp>
          <p:nvSpPr>
            <p:cNvPr id="2957" name="Google Shape;2957;p51"/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419" noProof="0" dirty="0"/>
            </a:p>
          </p:txBody>
        </p:sp>
      </p:grpSp>
      <p:grpSp>
        <p:nvGrpSpPr>
          <p:cNvPr id="2958" name="Google Shape;2958;p51"/>
          <p:cNvGrpSpPr/>
          <p:nvPr/>
        </p:nvGrpSpPr>
        <p:grpSpPr>
          <a:xfrm>
            <a:off x="3830965" y="2799136"/>
            <a:ext cx="203915" cy="203915"/>
            <a:chOff x="-6354300" y="2757075"/>
            <a:chExt cx="292225" cy="292225"/>
          </a:xfrm>
        </p:grpSpPr>
        <p:sp>
          <p:nvSpPr>
            <p:cNvPr id="2959" name="Google Shape;2959;p51"/>
            <p:cNvSpPr/>
            <p:nvPr/>
          </p:nvSpPr>
          <p:spPr>
            <a:xfrm>
              <a:off x="-6354300" y="2757075"/>
              <a:ext cx="292225" cy="292225"/>
            </a:xfrm>
            <a:custGeom>
              <a:avLst/>
              <a:gdLst/>
              <a:ahLst/>
              <a:cxnLst/>
              <a:rect l="l" t="t" r="r" b="b"/>
              <a:pathLst>
                <a:path w="11689" h="11689" extrusionOk="0">
                  <a:moveTo>
                    <a:pt x="10681" y="4159"/>
                  </a:moveTo>
                  <a:cubicBezTo>
                    <a:pt x="10870" y="4159"/>
                    <a:pt x="11027" y="4316"/>
                    <a:pt x="11027" y="4505"/>
                  </a:cubicBezTo>
                  <a:lnTo>
                    <a:pt x="11027" y="4915"/>
                  </a:lnTo>
                  <a:cubicBezTo>
                    <a:pt x="10901" y="4883"/>
                    <a:pt x="10775" y="4883"/>
                    <a:pt x="10681" y="4883"/>
                  </a:cubicBezTo>
                  <a:lnTo>
                    <a:pt x="9609" y="4883"/>
                  </a:lnTo>
                  <a:lnTo>
                    <a:pt x="9609" y="4190"/>
                  </a:lnTo>
                  <a:lnTo>
                    <a:pt x="10681" y="4190"/>
                  </a:lnTo>
                  <a:lnTo>
                    <a:pt x="10681" y="4159"/>
                  </a:lnTo>
                  <a:close/>
                  <a:moveTo>
                    <a:pt x="2048" y="2773"/>
                  </a:moveTo>
                  <a:lnTo>
                    <a:pt x="2048" y="6207"/>
                  </a:lnTo>
                  <a:lnTo>
                    <a:pt x="662" y="6207"/>
                  </a:lnTo>
                  <a:lnTo>
                    <a:pt x="662" y="3151"/>
                  </a:lnTo>
                  <a:cubicBezTo>
                    <a:pt x="694" y="2930"/>
                    <a:pt x="851" y="2773"/>
                    <a:pt x="1009" y="2773"/>
                  </a:cubicBezTo>
                  <a:close/>
                  <a:moveTo>
                    <a:pt x="8885" y="693"/>
                  </a:moveTo>
                  <a:lnTo>
                    <a:pt x="8885" y="4883"/>
                  </a:lnTo>
                  <a:cubicBezTo>
                    <a:pt x="8538" y="4915"/>
                    <a:pt x="8223" y="5104"/>
                    <a:pt x="8066" y="5419"/>
                  </a:cubicBezTo>
                  <a:lnTo>
                    <a:pt x="7751" y="6049"/>
                  </a:lnTo>
                  <a:cubicBezTo>
                    <a:pt x="7719" y="6175"/>
                    <a:pt x="7593" y="6238"/>
                    <a:pt x="7436" y="6238"/>
                  </a:cubicBezTo>
                  <a:lnTo>
                    <a:pt x="2710" y="6238"/>
                  </a:lnTo>
                  <a:lnTo>
                    <a:pt x="2710" y="693"/>
                  </a:lnTo>
                  <a:close/>
                  <a:moveTo>
                    <a:pt x="10681" y="5513"/>
                  </a:moveTo>
                  <a:cubicBezTo>
                    <a:pt x="10870" y="5513"/>
                    <a:pt x="11027" y="5671"/>
                    <a:pt x="11027" y="5860"/>
                  </a:cubicBezTo>
                  <a:lnTo>
                    <a:pt x="11027" y="10649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09" y="11027"/>
                  </a:lnTo>
                  <a:cubicBezTo>
                    <a:pt x="820" y="11027"/>
                    <a:pt x="662" y="10869"/>
                    <a:pt x="662" y="10649"/>
                  </a:cubicBezTo>
                  <a:lnTo>
                    <a:pt x="662" y="6868"/>
                  </a:lnTo>
                  <a:lnTo>
                    <a:pt x="7436" y="6868"/>
                  </a:lnTo>
                  <a:cubicBezTo>
                    <a:pt x="7845" y="6868"/>
                    <a:pt x="8192" y="6648"/>
                    <a:pt x="8349" y="6333"/>
                  </a:cubicBezTo>
                  <a:lnTo>
                    <a:pt x="8664" y="5703"/>
                  </a:lnTo>
                  <a:cubicBezTo>
                    <a:pt x="8696" y="5576"/>
                    <a:pt x="8822" y="5513"/>
                    <a:pt x="8979" y="5513"/>
                  </a:cubicBezTo>
                  <a:close/>
                  <a:moveTo>
                    <a:pt x="2395" y="0"/>
                  </a:moveTo>
                  <a:cubicBezTo>
                    <a:pt x="2206" y="0"/>
                    <a:pt x="2048" y="158"/>
                    <a:pt x="2048" y="347"/>
                  </a:cubicBezTo>
                  <a:lnTo>
                    <a:pt x="2048" y="2111"/>
                  </a:lnTo>
                  <a:lnTo>
                    <a:pt x="1009" y="2111"/>
                  </a:lnTo>
                  <a:cubicBezTo>
                    <a:pt x="473" y="2111"/>
                    <a:pt x="0" y="2584"/>
                    <a:pt x="0" y="3151"/>
                  </a:cubicBezTo>
                  <a:lnTo>
                    <a:pt x="0" y="10649"/>
                  </a:lnTo>
                  <a:cubicBezTo>
                    <a:pt x="0" y="11216"/>
                    <a:pt x="473" y="11688"/>
                    <a:pt x="1009" y="11688"/>
                  </a:cubicBezTo>
                  <a:lnTo>
                    <a:pt x="10618" y="11688"/>
                  </a:lnTo>
                  <a:cubicBezTo>
                    <a:pt x="11185" y="11688"/>
                    <a:pt x="11657" y="11216"/>
                    <a:pt x="11657" y="10649"/>
                  </a:cubicBezTo>
                  <a:lnTo>
                    <a:pt x="11657" y="4505"/>
                  </a:lnTo>
                  <a:cubicBezTo>
                    <a:pt x="11689" y="3938"/>
                    <a:pt x="11216" y="3466"/>
                    <a:pt x="10681" y="3466"/>
                  </a:cubicBezTo>
                  <a:lnTo>
                    <a:pt x="9609" y="3466"/>
                  </a:lnTo>
                  <a:lnTo>
                    <a:pt x="9609" y="347"/>
                  </a:lnTo>
                  <a:cubicBezTo>
                    <a:pt x="9609" y="158"/>
                    <a:pt x="9452" y="0"/>
                    <a:pt x="9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419" noProof="0" dirty="0"/>
            </a:p>
          </p:txBody>
        </p:sp>
        <p:sp>
          <p:nvSpPr>
            <p:cNvPr id="2960" name="Google Shape;2960;p51"/>
            <p:cNvSpPr/>
            <p:nvPr/>
          </p:nvSpPr>
          <p:spPr>
            <a:xfrm>
              <a:off x="-6268450" y="279015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419" noProof="0" dirty="0"/>
            </a:p>
          </p:txBody>
        </p:sp>
        <p:sp>
          <p:nvSpPr>
            <p:cNvPr id="2961" name="Google Shape;2961;p51"/>
            <p:cNvSpPr/>
            <p:nvPr/>
          </p:nvSpPr>
          <p:spPr>
            <a:xfrm>
              <a:off x="-6268450" y="282560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419" noProof="0" dirty="0"/>
            </a:p>
          </p:txBody>
        </p:sp>
        <p:sp>
          <p:nvSpPr>
            <p:cNvPr id="2962" name="Google Shape;2962;p51"/>
            <p:cNvSpPr/>
            <p:nvPr/>
          </p:nvSpPr>
          <p:spPr>
            <a:xfrm>
              <a:off x="-6268450" y="2860250"/>
              <a:ext cx="119750" cy="17350"/>
            </a:xfrm>
            <a:custGeom>
              <a:avLst/>
              <a:gdLst/>
              <a:ahLst/>
              <a:cxnLst/>
              <a:rect l="l" t="t" r="r" b="b"/>
              <a:pathLst>
                <a:path w="4790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32" y="693"/>
                    <a:pt x="4789" y="536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419" noProof="0" dirty="0"/>
            </a:p>
          </p:txBody>
        </p:sp>
      </p:grpSp>
      <p:grpSp>
        <p:nvGrpSpPr>
          <p:cNvPr id="2963" name="Google Shape;2963;p51"/>
          <p:cNvGrpSpPr/>
          <p:nvPr/>
        </p:nvGrpSpPr>
        <p:grpSpPr>
          <a:xfrm>
            <a:off x="4917834" y="2603164"/>
            <a:ext cx="203374" cy="203915"/>
            <a:chOff x="-1700225" y="2768875"/>
            <a:chExt cx="291450" cy="292225"/>
          </a:xfrm>
        </p:grpSpPr>
        <p:sp>
          <p:nvSpPr>
            <p:cNvPr id="2964" name="Google Shape;2964;p51"/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419" noProof="0" dirty="0"/>
            </a:p>
          </p:txBody>
        </p:sp>
        <p:sp>
          <p:nvSpPr>
            <p:cNvPr id="2965" name="Google Shape;2965;p51"/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419" noProof="0" dirty="0"/>
            </a:p>
          </p:txBody>
        </p:sp>
        <p:sp>
          <p:nvSpPr>
            <p:cNvPr id="2966" name="Google Shape;2966;p51"/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419" noProof="0" dirty="0"/>
            </a:p>
          </p:txBody>
        </p:sp>
        <p:sp>
          <p:nvSpPr>
            <p:cNvPr id="2967" name="Google Shape;2967;p51"/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419" noProof="0" dirty="0"/>
            </a:p>
          </p:txBody>
        </p:sp>
        <p:sp>
          <p:nvSpPr>
            <p:cNvPr id="2968" name="Google Shape;2968;p51"/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419" noProof="0" dirty="0"/>
            </a:p>
          </p:txBody>
        </p:sp>
        <p:sp>
          <p:nvSpPr>
            <p:cNvPr id="2969" name="Google Shape;2969;p51"/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419" noProof="0" dirty="0"/>
            </a:p>
          </p:txBody>
        </p:sp>
      </p:grpSp>
      <p:sp>
        <p:nvSpPr>
          <p:cNvPr id="4" name="Google Shape;2195;p40">
            <a:extLst>
              <a:ext uri="{FF2B5EF4-FFF2-40B4-BE49-F238E27FC236}">
                <a16:creationId xmlns:a16="http://schemas.microsoft.com/office/drawing/2014/main" id="{8E9758BE-95BE-52FF-CDE1-FE9D7A014D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8213" y="342900"/>
            <a:ext cx="4727575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s-419" noProof="0" dirty="0">
                <a:gradFill>
                  <a:gsLst>
                    <a:gs pos="16000">
                      <a:schemeClr val="bg1">
                        <a:lumMod val="50000"/>
                      </a:schemeClr>
                    </a:gs>
                    <a:gs pos="52000">
                      <a:schemeClr val="accent5"/>
                    </a:gs>
                    <a:gs pos="100000">
                      <a:schemeClr val="accent2">
                        <a:lumMod val="50000"/>
                      </a:schemeClr>
                    </a:gs>
                  </a:gsLst>
                  <a:path path="circle">
                    <a:fillToRect l="50000" t="130000" r="50000" b="-30000"/>
                  </a:path>
                </a:gradFill>
              </a:rPr>
              <a:t>Conclusión Final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17B1A0B4-EC50-B1B6-E220-BDB4CF774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306" y="3972980"/>
            <a:ext cx="1596539" cy="117052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E9BABEE8-E957-37DE-CCDE-369C5F9EE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7438" y="2823843"/>
            <a:ext cx="2953714" cy="1432018"/>
          </a:xfrm>
          <a:prstGeom prst="rect">
            <a:avLst/>
          </a:prstGeom>
        </p:spPr>
      </p:pic>
      <p:sp>
        <p:nvSpPr>
          <p:cNvPr id="22" name="Google Shape;2200;p40">
            <a:extLst>
              <a:ext uri="{FF2B5EF4-FFF2-40B4-BE49-F238E27FC236}">
                <a16:creationId xmlns:a16="http://schemas.microsoft.com/office/drawing/2014/main" id="{093D6C82-6DD9-4C6B-0039-31B12B3B960F}"/>
              </a:ext>
            </a:extLst>
          </p:cNvPr>
          <p:cNvSpPr txBox="1">
            <a:spLocks/>
          </p:cNvSpPr>
          <p:nvPr/>
        </p:nvSpPr>
        <p:spPr>
          <a:xfrm>
            <a:off x="50051" y="1125149"/>
            <a:ext cx="4613945" cy="798335"/>
          </a:xfrm>
          <a:custGeom>
            <a:avLst/>
            <a:gdLst>
              <a:gd name="connsiteX0" fmla="*/ 0 w 4613945"/>
              <a:gd name="connsiteY0" fmla="*/ 0 h 798335"/>
              <a:gd name="connsiteX1" fmla="*/ 566856 w 4613945"/>
              <a:gd name="connsiteY1" fmla="*/ 0 h 798335"/>
              <a:gd name="connsiteX2" fmla="*/ 1272131 w 4613945"/>
              <a:gd name="connsiteY2" fmla="*/ 0 h 798335"/>
              <a:gd name="connsiteX3" fmla="*/ 1885126 w 4613945"/>
              <a:gd name="connsiteY3" fmla="*/ 0 h 798335"/>
              <a:gd name="connsiteX4" fmla="*/ 2451982 w 4613945"/>
              <a:gd name="connsiteY4" fmla="*/ 0 h 798335"/>
              <a:gd name="connsiteX5" fmla="*/ 3157257 w 4613945"/>
              <a:gd name="connsiteY5" fmla="*/ 0 h 798335"/>
              <a:gd name="connsiteX6" fmla="*/ 3816392 w 4613945"/>
              <a:gd name="connsiteY6" fmla="*/ 0 h 798335"/>
              <a:gd name="connsiteX7" fmla="*/ 4613945 w 4613945"/>
              <a:gd name="connsiteY7" fmla="*/ 0 h 798335"/>
              <a:gd name="connsiteX8" fmla="*/ 4613945 w 4613945"/>
              <a:gd name="connsiteY8" fmla="*/ 415134 h 798335"/>
              <a:gd name="connsiteX9" fmla="*/ 4613945 w 4613945"/>
              <a:gd name="connsiteY9" fmla="*/ 798335 h 798335"/>
              <a:gd name="connsiteX10" fmla="*/ 4047089 w 4613945"/>
              <a:gd name="connsiteY10" fmla="*/ 798335 h 798335"/>
              <a:gd name="connsiteX11" fmla="*/ 3526372 w 4613945"/>
              <a:gd name="connsiteY11" fmla="*/ 798335 h 798335"/>
              <a:gd name="connsiteX12" fmla="*/ 2821098 w 4613945"/>
              <a:gd name="connsiteY12" fmla="*/ 798335 h 798335"/>
              <a:gd name="connsiteX13" fmla="*/ 2254242 w 4613945"/>
              <a:gd name="connsiteY13" fmla="*/ 798335 h 798335"/>
              <a:gd name="connsiteX14" fmla="*/ 1548967 w 4613945"/>
              <a:gd name="connsiteY14" fmla="*/ 798335 h 798335"/>
              <a:gd name="connsiteX15" fmla="*/ 797553 w 4613945"/>
              <a:gd name="connsiteY15" fmla="*/ 798335 h 798335"/>
              <a:gd name="connsiteX16" fmla="*/ 0 w 4613945"/>
              <a:gd name="connsiteY16" fmla="*/ 798335 h 798335"/>
              <a:gd name="connsiteX17" fmla="*/ 0 w 4613945"/>
              <a:gd name="connsiteY17" fmla="*/ 383201 h 798335"/>
              <a:gd name="connsiteX18" fmla="*/ 0 w 4613945"/>
              <a:gd name="connsiteY18" fmla="*/ 0 h 798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613945" h="798335" fill="none" extrusionOk="0">
                <a:moveTo>
                  <a:pt x="0" y="0"/>
                </a:moveTo>
                <a:cubicBezTo>
                  <a:pt x="181523" y="-8506"/>
                  <a:pt x="300417" y="-13038"/>
                  <a:pt x="566856" y="0"/>
                </a:cubicBezTo>
                <a:cubicBezTo>
                  <a:pt x="833295" y="13038"/>
                  <a:pt x="972043" y="6751"/>
                  <a:pt x="1272131" y="0"/>
                </a:cubicBezTo>
                <a:cubicBezTo>
                  <a:pt x="1572219" y="-6751"/>
                  <a:pt x="1647423" y="-14992"/>
                  <a:pt x="1885126" y="0"/>
                </a:cubicBezTo>
                <a:cubicBezTo>
                  <a:pt x="2122830" y="14992"/>
                  <a:pt x="2256878" y="-14615"/>
                  <a:pt x="2451982" y="0"/>
                </a:cubicBezTo>
                <a:cubicBezTo>
                  <a:pt x="2647086" y="14615"/>
                  <a:pt x="3006461" y="-14770"/>
                  <a:pt x="3157257" y="0"/>
                </a:cubicBezTo>
                <a:cubicBezTo>
                  <a:pt x="3308054" y="14770"/>
                  <a:pt x="3487365" y="-10639"/>
                  <a:pt x="3816392" y="0"/>
                </a:cubicBezTo>
                <a:cubicBezTo>
                  <a:pt x="4145420" y="10639"/>
                  <a:pt x="4323628" y="-26559"/>
                  <a:pt x="4613945" y="0"/>
                </a:cubicBezTo>
                <a:cubicBezTo>
                  <a:pt x="4593755" y="156220"/>
                  <a:pt x="4629294" y="288648"/>
                  <a:pt x="4613945" y="415134"/>
                </a:cubicBezTo>
                <a:cubicBezTo>
                  <a:pt x="4598596" y="541620"/>
                  <a:pt x="4617157" y="664971"/>
                  <a:pt x="4613945" y="798335"/>
                </a:cubicBezTo>
                <a:cubicBezTo>
                  <a:pt x="4458021" y="779402"/>
                  <a:pt x="4163787" y="777193"/>
                  <a:pt x="4047089" y="798335"/>
                </a:cubicBezTo>
                <a:cubicBezTo>
                  <a:pt x="3930391" y="819477"/>
                  <a:pt x="3738950" y="812132"/>
                  <a:pt x="3526372" y="798335"/>
                </a:cubicBezTo>
                <a:cubicBezTo>
                  <a:pt x="3313794" y="784538"/>
                  <a:pt x="2997229" y="823685"/>
                  <a:pt x="2821098" y="798335"/>
                </a:cubicBezTo>
                <a:cubicBezTo>
                  <a:pt x="2644967" y="772985"/>
                  <a:pt x="2468309" y="789350"/>
                  <a:pt x="2254242" y="798335"/>
                </a:cubicBezTo>
                <a:cubicBezTo>
                  <a:pt x="2040175" y="807320"/>
                  <a:pt x="1804350" y="768515"/>
                  <a:pt x="1548967" y="798335"/>
                </a:cubicBezTo>
                <a:cubicBezTo>
                  <a:pt x="1293584" y="828155"/>
                  <a:pt x="969981" y="818468"/>
                  <a:pt x="797553" y="798335"/>
                </a:cubicBezTo>
                <a:cubicBezTo>
                  <a:pt x="625125" y="778202"/>
                  <a:pt x="398268" y="808059"/>
                  <a:pt x="0" y="798335"/>
                </a:cubicBezTo>
                <a:cubicBezTo>
                  <a:pt x="14710" y="668804"/>
                  <a:pt x="16449" y="539676"/>
                  <a:pt x="0" y="383201"/>
                </a:cubicBezTo>
                <a:cubicBezTo>
                  <a:pt x="-16449" y="226726"/>
                  <a:pt x="-17343" y="144126"/>
                  <a:pt x="0" y="0"/>
                </a:cubicBezTo>
                <a:close/>
              </a:path>
              <a:path w="4613945" h="798335" stroke="0" extrusionOk="0">
                <a:moveTo>
                  <a:pt x="0" y="0"/>
                </a:moveTo>
                <a:cubicBezTo>
                  <a:pt x="295001" y="-14313"/>
                  <a:pt x="334270" y="3759"/>
                  <a:pt x="612996" y="0"/>
                </a:cubicBezTo>
                <a:cubicBezTo>
                  <a:pt x="891722" y="-3759"/>
                  <a:pt x="875155" y="-24911"/>
                  <a:pt x="1133712" y="0"/>
                </a:cubicBezTo>
                <a:cubicBezTo>
                  <a:pt x="1392269" y="24911"/>
                  <a:pt x="1587711" y="34398"/>
                  <a:pt x="1885126" y="0"/>
                </a:cubicBezTo>
                <a:cubicBezTo>
                  <a:pt x="2182541" y="-34398"/>
                  <a:pt x="2352786" y="-6967"/>
                  <a:pt x="2498122" y="0"/>
                </a:cubicBezTo>
                <a:cubicBezTo>
                  <a:pt x="2643458" y="6967"/>
                  <a:pt x="2988216" y="25060"/>
                  <a:pt x="3111117" y="0"/>
                </a:cubicBezTo>
                <a:cubicBezTo>
                  <a:pt x="3234018" y="-25060"/>
                  <a:pt x="3507000" y="8676"/>
                  <a:pt x="3862531" y="0"/>
                </a:cubicBezTo>
                <a:cubicBezTo>
                  <a:pt x="4218062" y="-8676"/>
                  <a:pt x="4458364" y="-3106"/>
                  <a:pt x="4613945" y="0"/>
                </a:cubicBezTo>
                <a:cubicBezTo>
                  <a:pt x="4593991" y="149966"/>
                  <a:pt x="4607289" y="239977"/>
                  <a:pt x="4613945" y="415134"/>
                </a:cubicBezTo>
                <a:cubicBezTo>
                  <a:pt x="4620601" y="590291"/>
                  <a:pt x="4597506" y="615935"/>
                  <a:pt x="4613945" y="798335"/>
                </a:cubicBezTo>
                <a:cubicBezTo>
                  <a:pt x="4478546" y="770040"/>
                  <a:pt x="4208385" y="810531"/>
                  <a:pt x="4047089" y="798335"/>
                </a:cubicBezTo>
                <a:cubicBezTo>
                  <a:pt x="3885793" y="786139"/>
                  <a:pt x="3599843" y="783034"/>
                  <a:pt x="3387954" y="798335"/>
                </a:cubicBezTo>
                <a:cubicBezTo>
                  <a:pt x="3176066" y="813636"/>
                  <a:pt x="3040801" y="819171"/>
                  <a:pt x="2774958" y="798335"/>
                </a:cubicBezTo>
                <a:cubicBezTo>
                  <a:pt x="2509115" y="777499"/>
                  <a:pt x="2341630" y="805943"/>
                  <a:pt x="2023544" y="798335"/>
                </a:cubicBezTo>
                <a:cubicBezTo>
                  <a:pt x="1705458" y="790727"/>
                  <a:pt x="1497456" y="766914"/>
                  <a:pt x="1272131" y="798335"/>
                </a:cubicBezTo>
                <a:cubicBezTo>
                  <a:pt x="1046806" y="829756"/>
                  <a:pt x="860481" y="807349"/>
                  <a:pt x="705274" y="798335"/>
                </a:cubicBezTo>
                <a:cubicBezTo>
                  <a:pt x="550067" y="789321"/>
                  <a:pt x="174309" y="795516"/>
                  <a:pt x="0" y="798335"/>
                </a:cubicBezTo>
                <a:cubicBezTo>
                  <a:pt x="-14080" y="609915"/>
                  <a:pt x="-14786" y="558195"/>
                  <a:pt x="0" y="383201"/>
                </a:cubicBezTo>
                <a:cubicBezTo>
                  <a:pt x="14786" y="208207"/>
                  <a:pt x="-18127" y="109879"/>
                  <a:pt x="0" y="0"/>
                </a:cubicBezTo>
                <a:close/>
              </a:path>
            </a:pathLst>
          </a:custGeom>
          <a:solidFill>
            <a:schemeClr val="lt1"/>
          </a:solidFill>
          <a:ln w="31750" cmpd="dbl">
            <a:gradFill>
              <a:gsLst>
                <a:gs pos="0">
                  <a:schemeClr val="tx1">
                    <a:lumMod val="50000"/>
                  </a:schemeClr>
                </a:gs>
                <a:gs pos="83000">
                  <a:schemeClr val="accent5">
                    <a:lumMod val="60000"/>
                    <a:lumOff val="40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1"/>
            </a:gra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 spcFirstLastPara="1" wrap="square" lIns="91425" tIns="91425" rIns="91425" bIns="91425" anchor="ctr" anchorCtr="1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s-DO" dirty="0"/>
              <a:t>La migración a una arquitectura híbrida brinda mayor seguridad.</a:t>
            </a:r>
            <a:endParaRPr lang="en-US" dirty="0"/>
          </a:p>
          <a:p>
            <a:endParaRPr lang="es-419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29301EB1-E037-5DC2-A245-25A4B9C580F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936" t="18558" r="21946"/>
          <a:stretch>
            <a:fillRect/>
          </a:stretch>
        </p:blipFill>
        <p:spPr>
          <a:xfrm>
            <a:off x="4707201" y="838997"/>
            <a:ext cx="1645231" cy="1528152"/>
          </a:xfrm>
          <a:prstGeom prst="rect">
            <a:avLst/>
          </a:prstGeom>
        </p:spPr>
      </p:pic>
      <p:sp>
        <p:nvSpPr>
          <p:cNvPr id="23" name="Google Shape;2200;p40">
            <a:extLst>
              <a:ext uri="{FF2B5EF4-FFF2-40B4-BE49-F238E27FC236}">
                <a16:creationId xmlns:a16="http://schemas.microsoft.com/office/drawing/2014/main" id="{430D840F-5DBC-31BC-7560-054C76A48DC9}"/>
              </a:ext>
            </a:extLst>
          </p:cNvPr>
          <p:cNvSpPr txBox="1">
            <a:spLocks/>
          </p:cNvSpPr>
          <p:nvPr/>
        </p:nvSpPr>
        <p:spPr>
          <a:xfrm>
            <a:off x="3443810" y="2166751"/>
            <a:ext cx="4709038" cy="798335"/>
          </a:xfrm>
          <a:custGeom>
            <a:avLst/>
            <a:gdLst>
              <a:gd name="connsiteX0" fmla="*/ 0 w 4709038"/>
              <a:gd name="connsiteY0" fmla="*/ 0 h 798335"/>
              <a:gd name="connsiteX1" fmla="*/ 578539 w 4709038"/>
              <a:gd name="connsiteY1" fmla="*/ 0 h 798335"/>
              <a:gd name="connsiteX2" fmla="*/ 1298349 w 4709038"/>
              <a:gd name="connsiteY2" fmla="*/ 0 h 798335"/>
              <a:gd name="connsiteX3" fmla="*/ 1923978 w 4709038"/>
              <a:gd name="connsiteY3" fmla="*/ 0 h 798335"/>
              <a:gd name="connsiteX4" fmla="*/ 2502517 w 4709038"/>
              <a:gd name="connsiteY4" fmla="*/ 0 h 798335"/>
              <a:gd name="connsiteX5" fmla="*/ 3222327 w 4709038"/>
              <a:gd name="connsiteY5" fmla="*/ 0 h 798335"/>
              <a:gd name="connsiteX6" fmla="*/ 3895047 w 4709038"/>
              <a:gd name="connsiteY6" fmla="*/ 0 h 798335"/>
              <a:gd name="connsiteX7" fmla="*/ 4709038 w 4709038"/>
              <a:gd name="connsiteY7" fmla="*/ 0 h 798335"/>
              <a:gd name="connsiteX8" fmla="*/ 4709038 w 4709038"/>
              <a:gd name="connsiteY8" fmla="*/ 415134 h 798335"/>
              <a:gd name="connsiteX9" fmla="*/ 4709038 w 4709038"/>
              <a:gd name="connsiteY9" fmla="*/ 798335 h 798335"/>
              <a:gd name="connsiteX10" fmla="*/ 4130499 w 4709038"/>
              <a:gd name="connsiteY10" fmla="*/ 798335 h 798335"/>
              <a:gd name="connsiteX11" fmla="*/ 3599050 w 4709038"/>
              <a:gd name="connsiteY11" fmla="*/ 798335 h 798335"/>
              <a:gd name="connsiteX12" fmla="*/ 2879240 w 4709038"/>
              <a:gd name="connsiteY12" fmla="*/ 798335 h 798335"/>
              <a:gd name="connsiteX13" fmla="*/ 2300701 w 4709038"/>
              <a:gd name="connsiteY13" fmla="*/ 798335 h 798335"/>
              <a:gd name="connsiteX14" fmla="*/ 1580891 w 4709038"/>
              <a:gd name="connsiteY14" fmla="*/ 798335 h 798335"/>
              <a:gd name="connsiteX15" fmla="*/ 813991 w 4709038"/>
              <a:gd name="connsiteY15" fmla="*/ 798335 h 798335"/>
              <a:gd name="connsiteX16" fmla="*/ 0 w 4709038"/>
              <a:gd name="connsiteY16" fmla="*/ 798335 h 798335"/>
              <a:gd name="connsiteX17" fmla="*/ 0 w 4709038"/>
              <a:gd name="connsiteY17" fmla="*/ 383201 h 798335"/>
              <a:gd name="connsiteX18" fmla="*/ 0 w 4709038"/>
              <a:gd name="connsiteY18" fmla="*/ 0 h 798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709038" h="798335" fill="none" extrusionOk="0">
                <a:moveTo>
                  <a:pt x="0" y="0"/>
                </a:moveTo>
                <a:cubicBezTo>
                  <a:pt x="121053" y="1422"/>
                  <a:pt x="411431" y="27790"/>
                  <a:pt x="578539" y="0"/>
                </a:cubicBezTo>
                <a:cubicBezTo>
                  <a:pt x="745647" y="-27790"/>
                  <a:pt x="1009428" y="20300"/>
                  <a:pt x="1298349" y="0"/>
                </a:cubicBezTo>
                <a:cubicBezTo>
                  <a:pt x="1587270" y="-20300"/>
                  <a:pt x="1770573" y="-30638"/>
                  <a:pt x="1923978" y="0"/>
                </a:cubicBezTo>
                <a:cubicBezTo>
                  <a:pt x="2077383" y="30638"/>
                  <a:pt x="2356552" y="10416"/>
                  <a:pt x="2502517" y="0"/>
                </a:cubicBezTo>
                <a:cubicBezTo>
                  <a:pt x="2648482" y="-10416"/>
                  <a:pt x="2906408" y="-19088"/>
                  <a:pt x="3222327" y="0"/>
                </a:cubicBezTo>
                <a:cubicBezTo>
                  <a:pt x="3538246" y="19088"/>
                  <a:pt x="3728462" y="11808"/>
                  <a:pt x="3895047" y="0"/>
                </a:cubicBezTo>
                <a:cubicBezTo>
                  <a:pt x="4061632" y="-11808"/>
                  <a:pt x="4405744" y="29859"/>
                  <a:pt x="4709038" y="0"/>
                </a:cubicBezTo>
                <a:cubicBezTo>
                  <a:pt x="4688848" y="156220"/>
                  <a:pt x="4724387" y="288648"/>
                  <a:pt x="4709038" y="415134"/>
                </a:cubicBezTo>
                <a:cubicBezTo>
                  <a:pt x="4693689" y="541620"/>
                  <a:pt x="4712250" y="664971"/>
                  <a:pt x="4709038" y="798335"/>
                </a:cubicBezTo>
                <a:cubicBezTo>
                  <a:pt x="4550203" y="815742"/>
                  <a:pt x="4374577" y="773282"/>
                  <a:pt x="4130499" y="798335"/>
                </a:cubicBezTo>
                <a:cubicBezTo>
                  <a:pt x="3886421" y="823388"/>
                  <a:pt x="3739812" y="777074"/>
                  <a:pt x="3599050" y="798335"/>
                </a:cubicBezTo>
                <a:cubicBezTo>
                  <a:pt x="3458288" y="819596"/>
                  <a:pt x="3200061" y="823690"/>
                  <a:pt x="2879240" y="798335"/>
                </a:cubicBezTo>
                <a:cubicBezTo>
                  <a:pt x="2558419" y="772981"/>
                  <a:pt x="2429175" y="786301"/>
                  <a:pt x="2300701" y="798335"/>
                </a:cubicBezTo>
                <a:cubicBezTo>
                  <a:pt x="2172227" y="810369"/>
                  <a:pt x="1885212" y="765955"/>
                  <a:pt x="1580891" y="798335"/>
                </a:cubicBezTo>
                <a:cubicBezTo>
                  <a:pt x="1276570" y="830716"/>
                  <a:pt x="1185701" y="828931"/>
                  <a:pt x="813991" y="798335"/>
                </a:cubicBezTo>
                <a:cubicBezTo>
                  <a:pt x="442281" y="767739"/>
                  <a:pt x="351707" y="762514"/>
                  <a:pt x="0" y="798335"/>
                </a:cubicBezTo>
                <a:cubicBezTo>
                  <a:pt x="14710" y="668804"/>
                  <a:pt x="16449" y="539676"/>
                  <a:pt x="0" y="383201"/>
                </a:cubicBezTo>
                <a:cubicBezTo>
                  <a:pt x="-16449" y="226726"/>
                  <a:pt x="-17343" y="144126"/>
                  <a:pt x="0" y="0"/>
                </a:cubicBezTo>
                <a:close/>
              </a:path>
              <a:path w="4709038" h="798335" stroke="0" extrusionOk="0">
                <a:moveTo>
                  <a:pt x="0" y="0"/>
                </a:moveTo>
                <a:cubicBezTo>
                  <a:pt x="300335" y="-23925"/>
                  <a:pt x="398233" y="-26513"/>
                  <a:pt x="625629" y="0"/>
                </a:cubicBezTo>
                <a:cubicBezTo>
                  <a:pt x="853025" y="26513"/>
                  <a:pt x="923783" y="22200"/>
                  <a:pt x="1157078" y="0"/>
                </a:cubicBezTo>
                <a:cubicBezTo>
                  <a:pt x="1390373" y="-22200"/>
                  <a:pt x="1593565" y="9156"/>
                  <a:pt x="1923978" y="0"/>
                </a:cubicBezTo>
                <a:cubicBezTo>
                  <a:pt x="2254391" y="-9156"/>
                  <a:pt x="2278984" y="22822"/>
                  <a:pt x="2549608" y="0"/>
                </a:cubicBezTo>
                <a:cubicBezTo>
                  <a:pt x="2820232" y="-22822"/>
                  <a:pt x="3020285" y="21268"/>
                  <a:pt x="3175237" y="0"/>
                </a:cubicBezTo>
                <a:cubicBezTo>
                  <a:pt x="3330189" y="-21268"/>
                  <a:pt x="3672769" y="25659"/>
                  <a:pt x="3942138" y="0"/>
                </a:cubicBezTo>
                <a:cubicBezTo>
                  <a:pt x="4211507" y="-25659"/>
                  <a:pt x="4467552" y="22582"/>
                  <a:pt x="4709038" y="0"/>
                </a:cubicBezTo>
                <a:cubicBezTo>
                  <a:pt x="4689084" y="149966"/>
                  <a:pt x="4702382" y="239977"/>
                  <a:pt x="4709038" y="415134"/>
                </a:cubicBezTo>
                <a:cubicBezTo>
                  <a:pt x="4715694" y="590291"/>
                  <a:pt x="4692599" y="615935"/>
                  <a:pt x="4709038" y="798335"/>
                </a:cubicBezTo>
                <a:cubicBezTo>
                  <a:pt x="4498254" y="825496"/>
                  <a:pt x="4318380" y="820701"/>
                  <a:pt x="4130499" y="798335"/>
                </a:cubicBezTo>
                <a:cubicBezTo>
                  <a:pt x="3942618" y="775969"/>
                  <a:pt x="3788066" y="820305"/>
                  <a:pt x="3457779" y="798335"/>
                </a:cubicBezTo>
                <a:cubicBezTo>
                  <a:pt x="3127492" y="776365"/>
                  <a:pt x="2993067" y="779972"/>
                  <a:pt x="2832150" y="798335"/>
                </a:cubicBezTo>
                <a:cubicBezTo>
                  <a:pt x="2671233" y="816698"/>
                  <a:pt x="2227660" y="762946"/>
                  <a:pt x="2065250" y="798335"/>
                </a:cubicBezTo>
                <a:cubicBezTo>
                  <a:pt x="1902840" y="833724"/>
                  <a:pt x="1548366" y="829715"/>
                  <a:pt x="1298349" y="798335"/>
                </a:cubicBezTo>
                <a:cubicBezTo>
                  <a:pt x="1048332" y="766955"/>
                  <a:pt x="972638" y="774140"/>
                  <a:pt x="719810" y="798335"/>
                </a:cubicBezTo>
                <a:cubicBezTo>
                  <a:pt x="466982" y="822530"/>
                  <a:pt x="310953" y="815395"/>
                  <a:pt x="0" y="798335"/>
                </a:cubicBezTo>
                <a:cubicBezTo>
                  <a:pt x="-14080" y="609915"/>
                  <a:pt x="-14786" y="558195"/>
                  <a:pt x="0" y="383201"/>
                </a:cubicBezTo>
                <a:cubicBezTo>
                  <a:pt x="14786" y="208207"/>
                  <a:pt x="-18127" y="109879"/>
                  <a:pt x="0" y="0"/>
                </a:cubicBezTo>
                <a:close/>
              </a:path>
            </a:pathLst>
          </a:custGeom>
          <a:solidFill>
            <a:schemeClr val="lt1"/>
          </a:solidFill>
          <a:ln w="31750" cmpd="dbl">
            <a:gradFill>
              <a:gsLst>
                <a:gs pos="0">
                  <a:schemeClr val="tx1">
                    <a:lumMod val="50000"/>
                  </a:schemeClr>
                </a:gs>
                <a:gs pos="83000">
                  <a:schemeClr val="accent5">
                    <a:lumMod val="60000"/>
                    <a:lumOff val="40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1"/>
            </a:gra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 spcFirstLastPara="1" wrap="square" lIns="91425" tIns="91425" rIns="91425" bIns="91425" anchor="ctr" anchorCtr="1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s-DO" dirty="0"/>
              <a:t>escalabilidad, eficiencia operativa y preparación para futuros.</a:t>
            </a:r>
          </a:p>
          <a:p>
            <a:endParaRPr lang="es-419" dirty="0"/>
          </a:p>
        </p:txBody>
      </p:sp>
      <p:sp>
        <p:nvSpPr>
          <p:cNvPr id="24" name="Google Shape;2200;p40">
            <a:extLst>
              <a:ext uri="{FF2B5EF4-FFF2-40B4-BE49-F238E27FC236}">
                <a16:creationId xmlns:a16="http://schemas.microsoft.com/office/drawing/2014/main" id="{9F47969D-C73E-6ADA-2E9C-B035832CAB05}"/>
              </a:ext>
            </a:extLst>
          </p:cNvPr>
          <p:cNvSpPr txBox="1">
            <a:spLocks/>
          </p:cNvSpPr>
          <p:nvPr/>
        </p:nvSpPr>
        <p:spPr>
          <a:xfrm>
            <a:off x="73830" y="3236793"/>
            <a:ext cx="4709038" cy="798335"/>
          </a:xfrm>
          <a:custGeom>
            <a:avLst/>
            <a:gdLst>
              <a:gd name="connsiteX0" fmla="*/ 0 w 4709038"/>
              <a:gd name="connsiteY0" fmla="*/ 0 h 798335"/>
              <a:gd name="connsiteX1" fmla="*/ 578539 w 4709038"/>
              <a:gd name="connsiteY1" fmla="*/ 0 h 798335"/>
              <a:gd name="connsiteX2" fmla="*/ 1298349 w 4709038"/>
              <a:gd name="connsiteY2" fmla="*/ 0 h 798335"/>
              <a:gd name="connsiteX3" fmla="*/ 1923978 w 4709038"/>
              <a:gd name="connsiteY3" fmla="*/ 0 h 798335"/>
              <a:gd name="connsiteX4" fmla="*/ 2502517 w 4709038"/>
              <a:gd name="connsiteY4" fmla="*/ 0 h 798335"/>
              <a:gd name="connsiteX5" fmla="*/ 3222327 w 4709038"/>
              <a:gd name="connsiteY5" fmla="*/ 0 h 798335"/>
              <a:gd name="connsiteX6" fmla="*/ 3895047 w 4709038"/>
              <a:gd name="connsiteY6" fmla="*/ 0 h 798335"/>
              <a:gd name="connsiteX7" fmla="*/ 4709038 w 4709038"/>
              <a:gd name="connsiteY7" fmla="*/ 0 h 798335"/>
              <a:gd name="connsiteX8" fmla="*/ 4709038 w 4709038"/>
              <a:gd name="connsiteY8" fmla="*/ 415134 h 798335"/>
              <a:gd name="connsiteX9" fmla="*/ 4709038 w 4709038"/>
              <a:gd name="connsiteY9" fmla="*/ 798335 h 798335"/>
              <a:gd name="connsiteX10" fmla="*/ 4130499 w 4709038"/>
              <a:gd name="connsiteY10" fmla="*/ 798335 h 798335"/>
              <a:gd name="connsiteX11" fmla="*/ 3599050 w 4709038"/>
              <a:gd name="connsiteY11" fmla="*/ 798335 h 798335"/>
              <a:gd name="connsiteX12" fmla="*/ 2879240 w 4709038"/>
              <a:gd name="connsiteY12" fmla="*/ 798335 h 798335"/>
              <a:gd name="connsiteX13" fmla="*/ 2300701 w 4709038"/>
              <a:gd name="connsiteY13" fmla="*/ 798335 h 798335"/>
              <a:gd name="connsiteX14" fmla="*/ 1580891 w 4709038"/>
              <a:gd name="connsiteY14" fmla="*/ 798335 h 798335"/>
              <a:gd name="connsiteX15" fmla="*/ 813991 w 4709038"/>
              <a:gd name="connsiteY15" fmla="*/ 798335 h 798335"/>
              <a:gd name="connsiteX16" fmla="*/ 0 w 4709038"/>
              <a:gd name="connsiteY16" fmla="*/ 798335 h 798335"/>
              <a:gd name="connsiteX17" fmla="*/ 0 w 4709038"/>
              <a:gd name="connsiteY17" fmla="*/ 383201 h 798335"/>
              <a:gd name="connsiteX18" fmla="*/ 0 w 4709038"/>
              <a:gd name="connsiteY18" fmla="*/ 0 h 798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709038" h="798335" fill="none" extrusionOk="0">
                <a:moveTo>
                  <a:pt x="0" y="0"/>
                </a:moveTo>
                <a:cubicBezTo>
                  <a:pt x="121053" y="1422"/>
                  <a:pt x="411431" y="27790"/>
                  <a:pt x="578539" y="0"/>
                </a:cubicBezTo>
                <a:cubicBezTo>
                  <a:pt x="745647" y="-27790"/>
                  <a:pt x="1009428" y="20300"/>
                  <a:pt x="1298349" y="0"/>
                </a:cubicBezTo>
                <a:cubicBezTo>
                  <a:pt x="1587270" y="-20300"/>
                  <a:pt x="1770573" y="-30638"/>
                  <a:pt x="1923978" y="0"/>
                </a:cubicBezTo>
                <a:cubicBezTo>
                  <a:pt x="2077383" y="30638"/>
                  <a:pt x="2356552" y="10416"/>
                  <a:pt x="2502517" y="0"/>
                </a:cubicBezTo>
                <a:cubicBezTo>
                  <a:pt x="2648482" y="-10416"/>
                  <a:pt x="2906408" y="-19088"/>
                  <a:pt x="3222327" y="0"/>
                </a:cubicBezTo>
                <a:cubicBezTo>
                  <a:pt x="3538246" y="19088"/>
                  <a:pt x="3728462" y="11808"/>
                  <a:pt x="3895047" y="0"/>
                </a:cubicBezTo>
                <a:cubicBezTo>
                  <a:pt x="4061632" y="-11808"/>
                  <a:pt x="4405744" y="29859"/>
                  <a:pt x="4709038" y="0"/>
                </a:cubicBezTo>
                <a:cubicBezTo>
                  <a:pt x="4688848" y="156220"/>
                  <a:pt x="4724387" y="288648"/>
                  <a:pt x="4709038" y="415134"/>
                </a:cubicBezTo>
                <a:cubicBezTo>
                  <a:pt x="4693689" y="541620"/>
                  <a:pt x="4712250" y="664971"/>
                  <a:pt x="4709038" y="798335"/>
                </a:cubicBezTo>
                <a:cubicBezTo>
                  <a:pt x="4550203" y="815742"/>
                  <a:pt x="4374577" y="773282"/>
                  <a:pt x="4130499" y="798335"/>
                </a:cubicBezTo>
                <a:cubicBezTo>
                  <a:pt x="3886421" y="823388"/>
                  <a:pt x="3739812" y="777074"/>
                  <a:pt x="3599050" y="798335"/>
                </a:cubicBezTo>
                <a:cubicBezTo>
                  <a:pt x="3458288" y="819596"/>
                  <a:pt x="3200061" y="823690"/>
                  <a:pt x="2879240" y="798335"/>
                </a:cubicBezTo>
                <a:cubicBezTo>
                  <a:pt x="2558419" y="772981"/>
                  <a:pt x="2429175" y="786301"/>
                  <a:pt x="2300701" y="798335"/>
                </a:cubicBezTo>
                <a:cubicBezTo>
                  <a:pt x="2172227" y="810369"/>
                  <a:pt x="1885212" y="765955"/>
                  <a:pt x="1580891" y="798335"/>
                </a:cubicBezTo>
                <a:cubicBezTo>
                  <a:pt x="1276570" y="830716"/>
                  <a:pt x="1185701" y="828931"/>
                  <a:pt x="813991" y="798335"/>
                </a:cubicBezTo>
                <a:cubicBezTo>
                  <a:pt x="442281" y="767739"/>
                  <a:pt x="351707" y="762514"/>
                  <a:pt x="0" y="798335"/>
                </a:cubicBezTo>
                <a:cubicBezTo>
                  <a:pt x="14710" y="668804"/>
                  <a:pt x="16449" y="539676"/>
                  <a:pt x="0" y="383201"/>
                </a:cubicBezTo>
                <a:cubicBezTo>
                  <a:pt x="-16449" y="226726"/>
                  <a:pt x="-17343" y="144126"/>
                  <a:pt x="0" y="0"/>
                </a:cubicBezTo>
                <a:close/>
              </a:path>
              <a:path w="4709038" h="798335" stroke="0" extrusionOk="0">
                <a:moveTo>
                  <a:pt x="0" y="0"/>
                </a:moveTo>
                <a:cubicBezTo>
                  <a:pt x="300335" y="-23925"/>
                  <a:pt x="398233" y="-26513"/>
                  <a:pt x="625629" y="0"/>
                </a:cubicBezTo>
                <a:cubicBezTo>
                  <a:pt x="853025" y="26513"/>
                  <a:pt x="923783" y="22200"/>
                  <a:pt x="1157078" y="0"/>
                </a:cubicBezTo>
                <a:cubicBezTo>
                  <a:pt x="1390373" y="-22200"/>
                  <a:pt x="1593565" y="9156"/>
                  <a:pt x="1923978" y="0"/>
                </a:cubicBezTo>
                <a:cubicBezTo>
                  <a:pt x="2254391" y="-9156"/>
                  <a:pt x="2278984" y="22822"/>
                  <a:pt x="2549608" y="0"/>
                </a:cubicBezTo>
                <a:cubicBezTo>
                  <a:pt x="2820232" y="-22822"/>
                  <a:pt x="3020285" y="21268"/>
                  <a:pt x="3175237" y="0"/>
                </a:cubicBezTo>
                <a:cubicBezTo>
                  <a:pt x="3330189" y="-21268"/>
                  <a:pt x="3672769" y="25659"/>
                  <a:pt x="3942138" y="0"/>
                </a:cubicBezTo>
                <a:cubicBezTo>
                  <a:pt x="4211507" y="-25659"/>
                  <a:pt x="4467552" y="22582"/>
                  <a:pt x="4709038" y="0"/>
                </a:cubicBezTo>
                <a:cubicBezTo>
                  <a:pt x="4689084" y="149966"/>
                  <a:pt x="4702382" y="239977"/>
                  <a:pt x="4709038" y="415134"/>
                </a:cubicBezTo>
                <a:cubicBezTo>
                  <a:pt x="4715694" y="590291"/>
                  <a:pt x="4692599" y="615935"/>
                  <a:pt x="4709038" y="798335"/>
                </a:cubicBezTo>
                <a:cubicBezTo>
                  <a:pt x="4498254" y="825496"/>
                  <a:pt x="4318380" y="820701"/>
                  <a:pt x="4130499" y="798335"/>
                </a:cubicBezTo>
                <a:cubicBezTo>
                  <a:pt x="3942618" y="775969"/>
                  <a:pt x="3788066" y="820305"/>
                  <a:pt x="3457779" y="798335"/>
                </a:cubicBezTo>
                <a:cubicBezTo>
                  <a:pt x="3127492" y="776365"/>
                  <a:pt x="2993067" y="779972"/>
                  <a:pt x="2832150" y="798335"/>
                </a:cubicBezTo>
                <a:cubicBezTo>
                  <a:pt x="2671233" y="816698"/>
                  <a:pt x="2227660" y="762946"/>
                  <a:pt x="2065250" y="798335"/>
                </a:cubicBezTo>
                <a:cubicBezTo>
                  <a:pt x="1902840" y="833724"/>
                  <a:pt x="1548366" y="829715"/>
                  <a:pt x="1298349" y="798335"/>
                </a:cubicBezTo>
                <a:cubicBezTo>
                  <a:pt x="1048332" y="766955"/>
                  <a:pt x="972638" y="774140"/>
                  <a:pt x="719810" y="798335"/>
                </a:cubicBezTo>
                <a:cubicBezTo>
                  <a:pt x="466982" y="822530"/>
                  <a:pt x="310953" y="815395"/>
                  <a:pt x="0" y="798335"/>
                </a:cubicBezTo>
                <a:cubicBezTo>
                  <a:pt x="-14080" y="609915"/>
                  <a:pt x="-14786" y="558195"/>
                  <a:pt x="0" y="383201"/>
                </a:cubicBezTo>
                <a:cubicBezTo>
                  <a:pt x="14786" y="208207"/>
                  <a:pt x="-18127" y="109879"/>
                  <a:pt x="0" y="0"/>
                </a:cubicBezTo>
                <a:close/>
              </a:path>
            </a:pathLst>
          </a:custGeom>
          <a:solidFill>
            <a:schemeClr val="lt1"/>
          </a:solidFill>
          <a:ln w="31750" cmpd="dbl">
            <a:gradFill>
              <a:gsLst>
                <a:gs pos="0">
                  <a:schemeClr val="tx1">
                    <a:lumMod val="50000"/>
                  </a:schemeClr>
                </a:gs>
                <a:gs pos="83000">
                  <a:schemeClr val="accent5">
                    <a:lumMod val="60000"/>
                    <a:lumOff val="40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1"/>
            </a:gra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 spcFirstLastPara="1" wrap="square" lIns="91425" tIns="91425" rIns="91425" bIns="91425" anchor="ctr" anchorCtr="1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s-DO" dirty="0"/>
              <a:t>procesos de transformación digital de la empresa.</a:t>
            </a:r>
          </a:p>
          <a:p>
            <a:endParaRPr lang="es-419" dirty="0"/>
          </a:p>
        </p:txBody>
      </p:sp>
      <p:sp>
        <p:nvSpPr>
          <p:cNvPr id="25" name="Google Shape;2200;p40">
            <a:extLst>
              <a:ext uri="{FF2B5EF4-FFF2-40B4-BE49-F238E27FC236}">
                <a16:creationId xmlns:a16="http://schemas.microsoft.com/office/drawing/2014/main" id="{31AE37D7-C06D-76B9-9AB4-515397C09A2D}"/>
              </a:ext>
            </a:extLst>
          </p:cNvPr>
          <p:cNvSpPr txBox="1">
            <a:spLocks/>
          </p:cNvSpPr>
          <p:nvPr/>
        </p:nvSpPr>
        <p:spPr>
          <a:xfrm>
            <a:off x="3443810" y="4224443"/>
            <a:ext cx="4709038" cy="798335"/>
          </a:xfrm>
          <a:custGeom>
            <a:avLst/>
            <a:gdLst>
              <a:gd name="connsiteX0" fmla="*/ 0 w 4709038"/>
              <a:gd name="connsiteY0" fmla="*/ 0 h 798335"/>
              <a:gd name="connsiteX1" fmla="*/ 578539 w 4709038"/>
              <a:gd name="connsiteY1" fmla="*/ 0 h 798335"/>
              <a:gd name="connsiteX2" fmla="*/ 1298349 w 4709038"/>
              <a:gd name="connsiteY2" fmla="*/ 0 h 798335"/>
              <a:gd name="connsiteX3" fmla="*/ 1923978 w 4709038"/>
              <a:gd name="connsiteY3" fmla="*/ 0 h 798335"/>
              <a:gd name="connsiteX4" fmla="*/ 2502517 w 4709038"/>
              <a:gd name="connsiteY4" fmla="*/ 0 h 798335"/>
              <a:gd name="connsiteX5" fmla="*/ 3222327 w 4709038"/>
              <a:gd name="connsiteY5" fmla="*/ 0 h 798335"/>
              <a:gd name="connsiteX6" fmla="*/ 3895047 w 4709038"/>
              <a:gd name="connsiteY6" fmla="*/ 0 h 798335"/>
              <a:gd name="connsiteX7" fmla="*/ 4709038 w 4709038"/>
              <a:gd name="connsiteY7" fmla="*/ 0 h 798335"/>
              <a:gd name="connsiteX8" fmla="*/ 4709038 w 4709038"/>
              <a:gd name="connsiteY8" fmla="*/ 415134 h 798335"/>
              <a:gd name="connsiteX9" fmla="*/ 4709038 w 4709038"/>
              <a:gd name="connsiteY9" fmla="*/ 798335 h 798335"/>
              <a:gd name="connsiteX10" fmla="*/ 4130499 w 4709038"/>
              <a:gd name="connsiteY10" fmla="*/ 798335 h 798335"/>
              <a:gd name="connsiteX11" fmla="*/ 3599050 w 4709038"/>
              <a:gd name="connsiteY11" fmla="*/ 798335 h 798335"/>
              <a:gd name="connsiteX12" fmla="*/ 2879240 w 4709038"/>
              <a:gd name="connsiteY12" fmla="*/ 798335 h 798335"/>
              <a:gd name="connsiteX13" fmla="*/ 2300701 w 4709038"/>
              <a:gd name="connsiteY13" fmla="*/ 798335 h 798335"/>
              <a:gd name="connsiteX14" fmla="*/ 1580891 w 4709038"/>
              <a:gd name="connsiteY14" fmla="*/ 798335 h 798335"/>
              <a:gd name="connsiteX15" fmla="*/ 813991 w 4709038"/>
              <a:gd name="connsiteY15" fmla="*/ 798335 h 798335"/>
              <a:gd name="connsiteX16" fmla="*/ 0 w 4709038"/>
              <a:gd name="connsiteY16" fmla="*/ 798335 h 798335"/>
              <a:gd name="connsiteX17" fmla="*/ 0 w 4709038"/>
              <a:gd name="connsiteY17" fmla="*/ 383201 h 798335"/>
              <a:gd name="connsiteX18" fmla="*/ 0 w 4709038"/>
              <a:gd name="connsiteY18" fmla="*/ 0 h 798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709038" h="798335" fill="none" extrusionOk="0">
                <a:moveTo>
                  <a:pt x="0" y="0"/>
                </a:moveTo>
                <a:cubicBezTo>
                  <a:pt x="121053" y="1422"/>
                  <a:pt x="411431" y="27790"/>
                  <a:pt x="578539" y="0"/>
                </a:cubicBezTo>
                <a:cubicBezTo>
                  <a:pt x="745647" y="-27790"/>
                  <a:pt x="1009428" y="20300"/>
                  <a:pt x="1298349" y="0"/>
                </a:cubicBezTo>
                <a:cubicBezTo>
                  <a:pt x="1587270" y="-20300"/>
                  <a:pt x="1770573" y="-30638"/>
                  <a:pt x="1923978" y="0"/>
                </a:cubicBezTo>
                <a:cubicBezTo>
                  <a:pt x="2077383" y="30638"/>
                  <a:pt x="2356552" y="10416"/>
                  <a:pt x="2502517" y="0"/>
                </a:cubicBezTo>
                <a:cubicBezTo>
                  <a:pt x="2648482" y="-10416"/>
                  <a:pt x="2906408" y="-19088"/>
                  <a:pt x="3222327" y="0"/>
                </a:cubicBezTo>
                <a:cubicBezTo>
                  <a:pt x="3538246" y="19088"/>
                  <a:pt x="3728462" y="11808"/>
                  <a:pt x="3895047" y="0"/>
                </a:cubicBezTo>
                <a:cubicBezTo>
                  <a:pt x="4061632" y="-11808"/>
                  <a:pt x="4405744" y="29859"/>
                  <a:pt x="4709038" y="0"/>
                </a:cubicBezTo>
                <a:cubicBezTo>
                  <a:pt x="4688848" y="156220"/>
                  <a:pt x="4724387" y="288648"/>
                  <a:pt x="4709038" y="415134"/>
                </a:cubicBezTo>
                <a:cubicBezTo>
                  <a:pt x="4693689" y="541620"/>
                  <a:pt x="4712250" y="664971"/>
                  <a:pt x="4709038" y="798335"/>
                </a:cubicBezTo>
                <a:cubicBezTo>
                  <a:pt x="4550203" y="815742"/>
                  <a:pt x="4374577" y="773282"/>
                  <a:pt x="4130499" y="798335"/>
                </a:cubicBezTo>
                <a:cubicBezTo>
                  <a:pt x="3886421" y="823388"/>
                  <a:pt x="3739812" y="777074"/>
                  <a:pt x="3599050" y="798335"/>
                </a:cubicBezTo>
                <a:cubicBezTo>
                  <a:pt x="3458288" y="819596"/>
                  <a:pt x="3200061" y="823690"/>
                  <a:pt x="2879240" y="798335"/>
                </a:cubicBezTo>
                <a:cubicBezTo>
                  <a:pt x="2558419" y="772981"/>
                  <a:pt x="2429175" y="786301"/>
                  <a:pt x="2300701" y="798335"/>
                </a:cubicBezTo>
                <a:cubicBezTo>
                  <a:pt x="2172227" y="810369"/>
                  <a:pt x="1885212" y="765955"/>
                  <a:pt x="1580891" y="798335"/>
                </a:cubicBezTo>
                <a:cubicBezTo>
                  <a:pt x="1276570" y="830716"/>
                  <a:pt x="1185701" y="828931"/>
                  <a:pt x="813991" y="798335"/>
                </a:cubicBezTo>
                <a:cubicBezTo>
                  <a:pt x="442281" y="767739"/>
                  <a:pt x="351707" y="762514"/>
                  <a:pt x="0" y="798335"/>
                </a:cubicBezTo>
                <a:cubicBezTo>
                  <a:pt x="14710" y="668804"/>
                  <a:pt x="16449" y="539676"/>
                  <a:pt x="0" y="383201"/>
                </a:cubicBezTo>
                <a:cubicBezTo>
                  <a:pt x="-16449" y="226726"/>
                  <a:pt x="-17343" y="144126"/>
                  <a:pt x="0" y="0"/>
                </a:cubicBezTo>
                <a:close/>
              </a:path>
              <a:path w="4709038" h="798335" stroke="0" extrusionOk="0">
                <a:moveTo>
                  <a:pt x="0" y="0"/>
                </a:moveTo>
                <a:cubicBezTo>
                  <a:pt x="300335" y="-23925"/>
                  <a:pt x="398233" y="-26513"/>
                  <a:pt x="625629" y="0"/>
                </a:cubicBezTo>
                <a:cubicBezTo>
                  <a:pt x="853025" y="26513"/>
                  <a:pt x="923783" y="22200"/>
                  <a:pt x="1157078" y="0"/>
                </a:cubicBezTo>
                <a:cubicBezTo>
                  <a:pt x="1390373" y="-22200"/>
                  <a:pt x="1593565" y="9156"/>
                  <a:pt x="1923978" y="0"/>
                </a:cubicBezTo>
                <a:cubicBezTo>
                  <a:pt x="2254391" y="-9156"/>
                  <a:pt x="2278984" y="22822"/>
                  <a:pt x="2549608" y="0"/>
                </a:cubicBezTo>
                <a:cubicBezTo>
                  <a:pt x="2820232" y="-22822"/>
                  <a:pt x="3020285" y="21268"/>
                  <a:pt x="3175237" y="0"/>
                </a:cubicBezTo>
                <a:cubicBezTo>
                  <a:pt x="3330189" y="-21268"/>
                  <a:pt x="3672769" y="25659"/>
                  <a:pt x="3942138" y="0"/>
                </a:cubicBezTo>
                <a:cubicBezTo>
                  <a:pt x="4211507" y="-25659"/>
                  <a:pt x="4467552" y="22582"/>
                  <a:pt x="4709038" y="0"/>
                </a:cubicBezTo>
                <a:cubicBezTo>
                  <a:pt x="4689084" y="149966"/>
                  <a:pt x="4702382" y="239977"/>
                  <a:pt x="4709038" y="415134"/>
                </a:cubicBezTo>
                <a:cubicBezTo>
                  <a:pt x="4715694" y="590291"/>
                  <a:pt x="4692599" y="615935"/>
                  <a:pt x="4709038" y="798335"/>
                </a:cubicBezTo>
                <a:cubicBezTo>
                  <a:pt x="4498254" y="825496"/>
                  <a:pt x="4318380" y="820701"/>
                  <a:pt x="4130499" y="798335"/>
                </a:cubicBezTo>
                <a:cubicBezTo>
                  <a:pt x="3942618" y="775969"/>
                  <a:pt x="3788066" y="820305"/>
                  <a:pt x="3457779" y="798335"/>
                </a:cubicBezTo>
                <a:cubicBezTo>
                  <a:pt x="3127492" y="776365"/>
                  <a:pt x="2993067" y="779972"/>
                  <a:pt x="2832150" y="798335"/>
                </a:cubicBezTo>
                <a:cubicBezTo>
                  <a:pt x="2671233" y="816698"/>
                  <a:pt x="2227660" y="762946"/>
                  <a:pt x="2065250" y="798335"/>
                </a:cubicBezTo>
                <a:cubicBezTo>
                  <a:pt x="1902840" y="833724"/>
                  <a:pt x="1548366" y="829715"/>
                  <a:pt x="1298349" y="798335"/>
                </a:cubicBezTo>
                <a:cubicBezTo>
                  <a:pt x="1048332" y="766955"/>
                  <a:pt x="972638" y="774140"/>
                  <a:pt x="719810" y="798335"/>
                </a:cubicBezTo>
                <a:cubicBezTo>
                  <a:pt x="466982" y="822530"/>
                  <a:pt x="310953" y="815395"/>
                  <a:pt x="0" y="798335"/>
                </a:cubicBezTo>
                <a:cubicBezTo>
                  <a:pt x="-14080" y="609915"/>
                  <a:pt x="-14786" y="558195"/>
                  <a:pt x="0" y="383201"/>
                </a:cubicBezTo>
                <a:cubicBezTo>
                  <a:pt x="14786" y="208207"/>
                  <a:pt x="-18127" y="109879"/>
                  <a:pt x="0" y="0"/>
                </a:cubicBezTo>
                <a:close/>
              </a:path>
            </a:pathLst>
          </a:custGeom>
          <a:solidFill>
            <a:schemeClr val="lt1"/>
          </a:solidFill>
          <a:ln w="31750" cmpd="dbl">
            <a:gradFill>
              <a:gsLst>
                <a:gs pos="0">
                  <a:schemeClr val="tx1">
                    <a:lumMod val="50000"/>
                  </a:schemeClr>
                </a:gs>
                <a:gs pos="83000">
                  <a:schemeClr val="accent5">
                    <a:lumMod val="60000"/>
                    <a:lumOff val="40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1"/>
            </a:gra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 spcFirstLastPara="1" wrap="square" lIns="91425" tIns="91425" rIns="91425" bIns="91425" anchor="ctr" anchorCtr="1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s-DO"/>
              <a:t>El proyecto representa una solución sostenible y estratégica.</a:t>
            </a:r>
            <a:endParaRPr lang="es-DO" dirty="0"/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0BF50FB1-9722-172B-4BF8-F0AF502049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8192" y="1010587"/>
            <a:ext cx="1557462" cy="1078847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7658FD9B-CE3C-C416-50EE-C8F9568334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58" y="2004931"/>
            <a:ext cx="1395598" cy="1098949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9CF40CFD-A22E-FAB7-9427-A2A4220994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1587" y="3011489"/>
            <a:ext cx="1447204" cy="1139586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3AD7E298-9D85-8E87-3B7B-8E6E371648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08569" y="4058158"/>
            <a:ext cx="1316127" cy="103637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53"/>
          <p:cNvSpPr/>
          <p:nvPr/>
        </p:nvSpPr>
        <p:spPr>
          <a:xfrm>
            <a:off x="630920" y="978913"/>
            <a:ext cx="2961255" cy="572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419" noProof="0" dirty="0"/>
          </a:p>
        </p:txBody>
      </p:sp>
      <p:sp>
        <p:nvSpPr>
          <p:cNvPr id="3010" name="Google Shape;3010;p53"/>
          <p:cNvSpPr/>
          <p:nvPr/>
        </p:nvSpPr>
        <p:spPr>
          <a:xfrm>
            <a:off x="623844" y="1598638"/>
            <a:ext cx="3033481" cy="572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419" noProof="0" dirty="0"/>
          </a:p>
        </p:txBody>
      </p:sp>
      <p:sp>
        <p:nvSpPr>
          <p:cNvPr id="3011" name="Google Shape;3011;p53"/>
          <p:cNvSpPr/>
          <p:nvPr/>
        </p:nvSpPr>
        <p:spPr>
          <a:xfrm>
            <a:off x="630920" y="2288690"/>
            <a:ext cx="3033480" cy="57025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3">
                <a:lumMod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419" noProof="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5A454BD-0936-B242-E383-5AACBE285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081" y="1223485"/>
            <a:ext cx="4912549" cy="3276632"/>
          </a:xfrm>
          <a:prstGeom prst="rect">
            <a:avLst/>
          </a:prstGeom>
        </p:spPr>
      </p:pic>
      <p:sp>
        <p:nvSpPr>
          <p:cNvPr id="10" name="Google Shape;3011;p53">
            <a:extLst>
              <a:ext uri="{FF2B5EF4-FFF2-40B4-BE49-F238E27FC236}">
                <a16:creationId xmlns:a16="http://schemas.microsoft.com/office/drawing/2014/main" id="{CC8B8C24-8BB3-ECBA-9CE9-60B156EECA21}"/>
              </a:ext>
            </a:extLst>
          </p:cNvPr>
          <p:cNvSpPr/>
          <p:nvPr/>
        </p:nvSpPr>
        <p:spPr>
          <a:xfrm>
            <a:off x="687356" y="2998979"/>
            <a:ext cx="3033480" cy="57025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419" noProof="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2A4E696-8A33-F99F-543D-780A120D4E4C}"/>
              </a:ext>
            </a:extLst>
          </p:cNvPr>
          <p:cNvSpPr txBox="1"/>
          <p:nvPr/>
        </p:nvSpPr>
        <p:spPr>
          <a:xfrm>
            <a:off x="683733" y="2972163"/>
            <a:ext cx="285562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s-DO" sz="1400" dirty="0">
                <a:effectLst/>
                <a:latin typeface="Helvetica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Alberto José Castro Moreno</a:t>
            </a:r>
          </a:p>
          <a:p>
            <a:r>
              <a:rPr lang="es-DO" sz="1400" dirty="0">
                <a:effectLst/>
                <a:latin typeface="Helvetica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(100580178)</a:t>
            </a:r>
            <a:br>
              <a:rPr lang="es-DO" sz="1400" dirty="0">
                <a:effectLst/>
                <a:latin typeface="Helvetica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s-419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CFCD05B-6589-2163-A584-5CBF729B4E53}"/>
              </a:ext>
            </a:extLst>
          </p:cNvPr>
          <p:cNvSpPr txBox="1"/>
          <p:nvPr/>
        </p:nvSpPr>
        <p:spPr>
          <a:xfrm>
            <a:off x="623844" y="3699355"/>
            <a:ext cx="3218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s-DO" sz="1400" dirty="0">
                <a:effectLst/>
                <a:latin typeface="Helvetica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Grisbel Yoarki Ramírez González</a:t>
            </a:r>
          </a:p>
          <a:p>
            <a:r>
              <a:rPr lang="es-DO" sz="1400" dirty="0">
                <a:effectLst/>
                <a:latin typeface="Helvetica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(100550595) </a:t>
            </a:r>
            <a:endParaRPr lang="es-419" dirty="0"/>
          </a:p>
        </p:txBody>
      </p:sp>
      <p:sp>
        <p:nvSpPr>
          <p:cNvPr id="18" name="Google Shape;3010;p53">
            <a:extLst>
              <a:ext uri="{FF2B5EF4-FFF2-40B4-BE49-F238E27FC236}">
                <a16:creationId xmlns:a16="http://schemas.microsoft.com/office/drawing/2014/main" id="{A779F712-04B0-BF16-69F8-AEC4BAD89D7F}"/>
              </a:ext>
            </a:extLst>
          </p:cNvPr>
          <p:cNvSpPr/>
          <p:nvPr/>
        </p:nvSpPr>
        <p:spPr>
          <a:xfrm>
            <a:off x="716454" y="3639564"/>
            <a:ext cx="3033480" cy="649782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419" noProof="0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3226D0C-92F5-5AED-4A80-52980A708EDB}"/>
              </a:ext>
            </a:extLst>
          </p:cNvPr>
          <p:cNvSpPr txBox="1"/>
          <p:nvPr/>
        </p:nvSpPr>
        <p:spPr>
          <a:xfrm>
            <a:off x="676656" y="2362544"/>
            <a:ext cx="291551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DO" sz="1400" dirty="0">
                <a:effectLst/>
                <a:latin typeface="Helvetica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Alejandro Rodríguez (100578292)</a:t>
            </a:r>
            <a:br>
              <a:rPr lang="es-DO" sz="1400" dirty="0">
                <a:effectLst/>
                <a:latin typeface="Helvetica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s-419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60E072C-0F28-C23A-BD6F-4C7B89C75D13}"/>
              </a:ext>
            </a:extLst>
          </p:cNvPr>
          <p:cNvSpPr txBox="1"/>
          <p:nvPr/>
        </p:nvSpPr>
        <p:spPr>
          <a:xfrm>
            <a:off x="630920" y="1647226"/>
            <a:ext cx="29084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DO" sz="1400" dirty="0">
                <a:effectLst/>
                <a:latin typeface="Helvetica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Jessica García José́ (100478114)</a:t>
            </a:r>
            <a:endParaRPr lang="es-419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82FD514F-A038-5154-9096-BC91D6730C2C}"/>
              </a:ext>
            </a:extLst>
          </p:cNvPr>
          <p:cNvSpPr txBox="1"/>
          <p:nvPr/>
        </p:nvSpPr>
        <p:spPr>
          <a:xfrm>
            <a:off x="630920" y="1018535"/>
            <a:ext cx="290843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DO" sz="1400" dirty="0">
                <a:effectLst/>
                <a:latin typeface="Helvetica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Ricardo Martínez Rosario (100598859)</a:t>
            </a:r>
            <a:br>
              <a:rPr lang="es-DO" sz="1400" dirty="0">
                <a:effectLst/>
                <a:latin typeface="Helvetica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s-419" dirty="0"/>
          </a:p>
        </p:txBody>
      </p:sp>
      <p:sp>
        <p:nvSpPr>
          <p:cNvPr id="33" name="Google Shape;2195;p40">
            <a:extLst>
              <a:ext uri="{FF2B5EF4-FFF2-40B4-BE49-F238E27FC236}">
                <a16:creationId xmlns:a16="http://schemas.microsoft.com/office/drawing/2014/main" id="{71A17EBA-6086-8EAA-22BE-D3878DD11F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8213" y="342900"/>
            <a:ext cx="4727575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s-419" noProof="0" dirty="0">
                <a:gradFill>
                  <a:gsLst>
                    <a:gs pos="16000">
                      <a:schemeClr val="bg1">
                        <a:lumMod val="50000"/>
                      </a:schemeClr>
                    </a:gs>
                    <a:gs pos="52000">
                      <a:schemeClr val="accent5"/>
                    </a:gs>
                    <a:gs pos="100000">
                      <a:schemeClr val="accent2">
                        <a:lumMod val="50000"/>
                      </a:schemeClr>
                    </a:gs>
                  </a:gsLst>
                  <a:path path="circle">
                    <a:fillToRect l="50000" t="130000" r="50000" b="-30000"/>
                  </a:path>
                </a:gradFill>
              </a:rPr>
              <a:t>Integrantes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2" name="Google Shape;2162;p39"/>
          <p:cNvGrpSpPr/>
          <p:nvPr/>
        </p:nvGrpSpPr>
        <p:grpSpPr>
          <a:xfrm>
            <a:off x="3643154" y="160294"/>
            <a:ext cx="1679127" cy="1679127"/>
            <a:chOff x="3614228" y="234880"/>
            <a:chExt cx="1915500" cy="1915500"/>
          </a:xfrm>
          <a:solidFill>
            <a:schemeClr val="lt1"/>
          </a:solidFill>
        </p:grpSpPr>
        <p:sp>
          <p:nvSpPr>
            <p:cNvPr id="2163" name="Google Shape;2163;p39"/>
            <p:cNvSpPr/>
            <p:nvPr/>
          </p:nvSpPr>
          <p:spPr>
            <a:xfrm>
              <a:off x="3614228" y="234880"/>
              <a:ext cx="1915500" cy="1915500"/>
            </a:xfrm>
            <a:prstGeom prst="ellipse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419" noProof="0" dirty="0"/>
            </a:p>
          </p:txBody>
        </p:sp>
        <p:sp>
          <p:nvSpPr>
            <p:cNvPr id="2164" name="Google Shape;2164;p39"/>
            <p:cNvSpPr/>
            <p:nvPr/>
          </p:nvSpPr>
          <p:spPr>
            <a:xfrm>
              <a:off x="3869711" y="490401"/>
              <a:ext cx="1404000" cy="1404000"/>
            </a:xfrm>
            <a:prstGeom prst="ellipse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419" noProof="0" dirty="0"/>
            </a:p>
          </p:txBody>
        </p:sp>
      </p:grpSp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2077919" y="2243067"/>
            <a:ext cx="4809600" cy="57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419" noProof="0" dirty="0">
                <a:gradFill>
                  <a:gsLst>
                    <a:gs pos="16000">
                      <a:schemeClr val="accent4"/>
                    </a:gs>
                    <a:gs pos="52000">
                      <a:schemeClr val="accent5"/>
                    </a:gs>
                    <a:gs pos="100000">
                      <a:schemeClr val="accent2">
                        <a:lumMod val="50000"/>
                      </a:schemeClr>
                    </a:gs>
                  </a:gsLst>
                  <a:path path="circle">
                    <a:fillToRect l="50000" t="130000" r="50000" b="-30000"/>
                  </a:path>
                </a:gradFill>
              </a:rPr>
              <a:t>La Empresa</a:t>
            </a:r>
          </a:p>
        </p:txBody>
      </p:sp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5170374" cy="16866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419" b="1" noProof="0" dirty="0" err="1"/>
              <a:t>TechSolutions</a:t>
            </a:r>
            <a:r>
              <a:rPr lang="es-419" b="1" noProof="0" dirty="0"/>
              <a:t> Dominicana, S.R.L.</a:t>
            </a:r>
            <a:r>
              <a:rPr lang="es-419" noProof="0" dirty="0"/>
              <a:t> es una empresa ficticia creada con fines académicos para representar un caso realista de transición tecnológica. Fundada en el año 2015 en Santo Domingo, República Dominicana, la compañía se dedica a ofrecer servicios de desarrollo de software, consultoría tecnológica y soporte de infraestructura a pequeñas y medianas empresas del país.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E7C07C7-D179-8C5D-B7BA-65ADA1CEB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36" b="92969" l="7227" r="95117">
                        <a14:foregroundMark x1="7324" y1="39844" x2="17676" y2="21582"/>
                        <a14:foregroundMark x1="17676" y1="21582" x2="20508" y2="19043"/>
                        <a14:foregroundMark x1="31250" y1="10840" x2="57617" y2="6836"/>
                        <a14:foregroundMark x1="57617" y1="6836" x2="70410" y2="9570"/>
                        <a14:foregroundMark x1="6641" y1="41504" x2="9473" y2="61719"/>
                        <a14:foregroundMark x1="9473" y1="61719" x2="12988" y2="71387"/>
                        <a14:foregroundMark x1="12988" y1="71387" x2="27344" y2="86133"/>
                        <a14:foregroundMark x1="27344" y1="86133" x2="35156" y2="90527"/>
                        <a14:foregroundMark x1="90137" y1="28809" x2="94922" y2="50977"/>
                        <a14:foregroundMark x1="94922" y1="50977" x2="95215" y2="61719"/>
                        <a14:foregroundMark x1="95215" y1="61719" x2="81738" y2="82617"/>
                        <a14:foregroundMark x1="81738" y1="82617" x2="60547" y2="92773"/>
                        <a14:foregroundMark x1="60547" y1="92773" x2="37695" y2="92969"/>
                        <a14:foregroundMark x1="37695" y1="92969" x2="37598" y2="92773"/>
                        <a14:foregroundMark x1="34668" y1="69336" x2="48047" y2="77148"/>
                        <a14:foregroundMark x1="48047" y1="77148" x2="60547" y2="75684"/>
                        <a14:foregroundMark x1="60547" y1="75684" x2="62402" y2="73828"/>
                        <a14:foregroundMark x1="42188" y1="71582" x2="67383" y2="71875"/>
                        <a14:foregroundMark x1="37305" y1="77441" x2="53711" y2="78418"/>
                        <a14:foregroundMark x1="53711" y1="78418" x2="65723" y2="76855"/>
                        <a14:foregroundMark x1="65723" y1="76855" x2="70117" y2="74121"/>
                        <a14:foregroundMark x1="37402" y1="77930" x2="53027" y2="80078"/>
                        <a14:foregroundMark x1="53027" y1="80078" x2="64844" y2="77051"/>
                        <a14:foregroundMark x1="93750" y1="39355" x2="95117" y2="61816"/>
                        <a14:foregroundMark x1="45215" y1="75293" x2="56836" y2="72168"/>
                        <a14:foregroundMark x1="56836" y1="72168" x2="56250" y2="726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62564" y="241575"/>
            <a:ext cx="1840309" cy="184030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12936;p74">
            <a:extLst>
              <a:ext uri="{FF2B5EF4-FFF2-40B4-BE49-F238E27FC236}">
                <a16:creationId xmlns:a16="http://schemas.microsoft.com/office/drawing/2014/main" id="{62646CB9-9C58-71F6-475F-6E1E7EEE8081}"/>
              </a:ext>
            </a:extLst>
          </p:cNvPr>
          <p:cNvGrpSpPr/>
          <p:nvPr/>
        </p:nvGrpSpPr>
        <p:grpSpPr>
          <a:xfrm>
            <a:off x="3744052" y="2237798"/>
            <a:ext cx="1364248" cy="1102133"/>
            <a:chOff x="2623904" y="1198803"/>
            <a:chExt cx="1364248" cy="1102133"/>
          </a:xfrm>
        </p:grpSpPr>
        <p:grpSp>
          <p:nvGrpSpPr>
            <p:cNvPr id="42" name="Google Shape;12937;p74">
              <a:extLst>
                <a:ext uri="{FF2B5EF4-FFF2-40B4-BE49-F238E27FC236}">
                  <a16:creationId xmlns:a16="http://schemas.microsoft.com/office/drawing/2014/main" id="{B4905EBC-204E-5F57-499C-6925885B9AAC}"/>
                </a:ext>
              </a:extLst>
            </p:cNvPr>
            <p:cNvGrpSpPr/>
            <p:nvPr/>
          </p:nvGrpSpPr>
          <p:grpSpPr>
            <a:xfrm>
              <a:off x="2623907" y="1198803"/>
              <a:ext cx="1364245" cy="273000"/>
              <a:chOff x="2623907" y="1198803"/>
              <a:chExt cx="1364245" cy="273000"/>
            </a:xfrm>
          </p:grpSpPr>
          <p:sp>
            <p:nvSpPr>
              <p:cNvPr id="61" name="Google Shape;12938;p74">
                <a:extLst>
                  <a:ext uri="{FF2B5EF4-FFF2-40B4-BE49-F238E27FC236}">
                    <a16:creationId xmlns:a16="http://schemas.microsoft.com/office/drawing/2014/main" id="{713920C3-EB89-E71D-F46F-A614B5B2B534}"/>
                  </a:ext>
                </a:extLst>
              </p:cNvPr>
              <p:cNvSpPr/>
              <p:nvPr/>
            </p:nvSpPr>
            <p:spPr>
              <a:xfrm>
                <a:off x="3715152" y="1198803"/>
                <a:ext cx="273000" cy="273000"/>
              </a:xfrm>
              <a:prstGeom prst="diamond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419" noProof="0" dirty="0"/>
              </a:p>
            </p:txBody>
          </p:sp>
          <p:sp>
            <p:nvSpPr>
              <p:cNvPr id="62" name="Google Shape;12939;p74">
                <a:extLst>
                  <a:ext uri="{FF2B5EF4-FFF2-40B4-BE49-F238E27FC236}">
                    <a16:creationId xmlns:a16="http://schemas.microsoft.com/office/drawing/2014/main" id="{3C6E5F28-D3C5-E70D-C89F-4A6FF499BCE1}"/>
                  </a:ext>
                </a:extLst>
              </p:cNvPr>
              <p:cNvSpPr/>
              <p:nvPr/>
            </p:nvSpPr>
            <p:spPr>
              <a:xfrm>
                <a:off x="2623907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419" noProof="0" dirty="0"/>
              </a:p>
            </p:txBody>
          </p:sp>
          <p:sp>
            <p:nvSpPr>
              <p:cNvPr id="63" name="Google Shape;12940;p74">
                <a:extLst>
                  <a:ext uri="{FF2B5EF4-FFF2-40B4-BE49-F238E27FC236}">
                    <a16:creationId xmlns:a16="http://schemas.microsoft.com/office/drawing/2014/main" id="{3FAA5AFF-E893-BE19-31B9-1386905E7A90}"/>
                  </a:ext>
                </a:extLst>
              </p:cNvPr>
              <p:cNvSpPr/>
              <p:nvPr/>
            </p:nvSpPr>
            <p:spPr>
              <a:xfrm>
                <a:off x="2896718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419" noProof="0" dirty="0"/>
              </a:p>
            </p:txBody>
          </p:sp>
          <p:sp>
            <p:nvSpPr>
              <p:cNvPr id="2176" name="Google Shape;12941;p74">
                <a:extLst>
                  <a:ext uri="{FF2B5EF4-FFF2-40B4-BE49-F238E27FC236}">
                    <a16:creationId xmlns:a16="http://schemas.microsoft.com/office/drawing/2014/main" id="{3D24AF02-9F83-BE5C-1313-7E463D50E518}"/>
                  </a:ext>
                </a:extLst>
              </p:cNvPr>
              <p:cNvSpPr/>
              <p:nvPr/>
            </p:nvSpPr>
            <p:spPr>
              <a:xfrm>
                <a:off x="3169529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419" noProof="0" dirty="0"/>
              </a:p>
            </p:txBody>
          </p:sp>
          <p:sp>
            <p:nvSpPr>
              <p:cNvPr id="2177" name="Google Shape;12942;p74">
                <a:extLst>
                  <a:ext uri="{FF2B5EF4-FFF2-40B4-BE49-F238E27FC236}">
                    <a16:creationId xmlns:a16="http://schemas.microsoft.com/office/drawing/2014/main" id="{CF011330-9A98-E793-E0FD-0636418C75CD}"/>
                  </a:ext>
                </a:extLst>
              </p:cNvPr>
              <p:cNvSpPr/>
              <p:nvPr/>
            </p:nvSpPr>
            <p:spPr>
              <a:xfrm>
                <a:off x="3442341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419" noProof="0" dirty="0"/>
              </a:p>
            </p:txBody>
          </p:sp>
        </p:grpSp>
        <p:grpSp>
          <p:nvGrpSpPr>
            <p:cNvPr id="43" name="Google Shape;12943;p74">
              <a:extLst>
                <a:ext uri="{FF2B5EF4-FFF2-40B4-BE49-F238E27FC236}">
                  <a16:creationId xmlns:a16="http://schemas.microsoft.com/office/drawing/2014/main" id="{C56158EC-985A-9045-6BDA-5BE7C5D91BB0}"/>
                </a:ext>
              </a:extLst>
            </p:cNvPr>
            <p:cNvGrpSpPr/>
            <p:nvPr/>
          </p:nvGrpSpPr>
          <p:grpSpPr>
            <a:xfrm>
              <a:off x="2623904" y="1476964"/>
              <a:ext cx="1364245" cy="273000"/>
              <a:chOff x="2623904" y="1476964"/>
              <a:chExt cx="1364245" cy="273000"/>
            </a:xfrm>
          </p:grpSpPr>
          <p:sp>
            <p:nvSpPr>
              <p:cNvPr id="56" name="Google Shape;12944;p74">
                <a:extLst>
                  <a:ext uri="{FF2B5EF4-FFF2-40B4-BE49-F238E27FC236}">
                    <a16:creationId xmlns:a16="http://schemas.microsoft.com/office/drawing/2014/main" id="{FEDE1410-3C28-C81B-1239-9677D8A89DC7}"/>
                  </a:ext>
                </a:extLst>
              </p:cNvPr>
              <p:cNvSpPr/>
              <p:nvPr/>
            </p:nvSpPr>
            <p:spPr>
              <a:xfrm>
                <a:off x="3169527" y="1476964"/>
                <a:ext cx="273000" cy="273000"/>
              </a:xfrm>
              <a:prstGeom prst="diamond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419" noProof="0" dirty="0"/>
              </a:p>
            </p:txBody>
          </p:sp>
          <p:sp>
            <p:nvSpPr>
              <p:cNvPr id="57" name="Google Shape;12945;p74">
                <a:extLst>
                  <a:ext uri="{FF2B5EF4-FFF2-40B4-BE49-F238E27FC236}">
                    <a16:creationId xmlns:a16="http://schemas.microsoft.com/office/drawing/2014/main" id="{67A85CEC-A79A-1593-7490-0FBFA56C4AA5}"/>
                  </a:ext>
                </a:extLst>
              </p:cNvPr>
              <p:cNvSpPr/>
              <p:nvPr/>
            </p:nvSpPr>
            <p:spPr>
              <a:xfrm>
                <a:off x="3442338" y="1476964"/>
                <a:ext cx="273000" cy="273000"/>
              </a:xfrm>
              <a:prstGeom prst="diamond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419" noProof="0" dirty="0"/>
              </a:p>
            </p:txBody>
          </p:sp>
          <p:sp>
            <p:nvSpPr>
              <p:cNvPr id="58" name="Google Shape;12946;p74">
                <a:extLst>
                  <a:ext uri="{FF2B5EF4-FFF2-40B4-BE49-F238E27FC236}">
                    <a16:creationId xmlns:a16="http://schemas.microsoft.com/office/drawing/2014/main" id="{8E382A0D-C773-A8FB-79C1-BCCC95E8E92E}"/>
                  </a:ext>
                </a:extLst>
              </p:cNvPr>
              <p:cNvSpPr/>
              <p:nvPr/>
            </p:nvSpPr>
            <p:spPr>
              <a:xfrm>
                <a:off x="3715149" y="1476964"/>
                <a:ext cx="273000" cy="273000"/>
              </a:xfrm>
              <a:prstGeom prst="diamond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419" noProof="0" dirty="0"/>
              </a:p>
            </p:txBody>
          </p:sp>
          <p:sp>
            <p:nvSpPr>
              <p:cNvPr id="59" name="Google Shape;12947;p74">
                <a:extLst>
                  <a:ext uri="{FF2B5EF4-FFF2-40B4-BE49-F238E27FC236}">
                    <a16:creationId xmlns:a16="http://schemas.microsoft.com/office/drawing/2014/main" id="{66FFA0C8-0090-62EA-A97B-EFDB4E486504}"/>
                  </a:ext>
                </a:extLst>
              </p:cNvPr>
              <p:cNvSpPr/>
              <p:nvPr/>
            </p:nvSpPr>
            <p:spPr>
              <a:xfrm>
                <a:off x="2623904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419" noProof="0" dirty="0"/>
              </a:p>
            </p:txBody>
          </p:sp>
          <p:sp>
            <p:nvSpPr>
              <p:cNvPr id="60" name="Google Shape;12948;p74">
                <a:extLst>
                  <a:ext uri="{FF2B5EF4-FFF2-40B4-BE49-F238E27FC236}">
                    <a16:creationId xmlns:a16="http://schemas.microsoft.com/office/drawing/2014/main" id="{7A35648E-C2AE-6645-D225-B2B78186D10F}"/>
                  </a:ext>
                </a:extLst>
              </p:cNvPr>
              <p:cNvSpPr/>
              <p:nvPr/>
            </p:nvSpPr>
            <p:spPr>
              <a:xfrm>
                <a:off x="2896716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419" noProof="0" dirty="0"/>
              </a:p>
            </p:txBody>
          </p:sp>
        </p:grpSp>
        <p:grpSp>
          <p:nvGrpSpPr>
            <p:cNvPr id="44" name="Google Shape;12949;p74">
              <a:extLst>
                <a:ext uri="{FF2B5EF4-FFF2-40B4-BE49-F238E27FC236}">
                  <a16:creationId xmlns:a16="http://schemas.microsoft.com/office/drawing/2014/main" id="{DCE90DB2-5C26-423C-FEDD-BAB0F95C91A1}"/>
                </a:ext>
              </a:extLst>
            </p:cNvPr>
            <p:cNvGrpSpPr/>
            <p:nvPr/>
          </p:nvGrpSpPr>
          <p:grpSpPr>
            <a:xfrm>
              <a:off x="2623907" y="1749775"/>
              <a:ext cx="1364245" cy="273000"/>
              <a:chOff x="2623907" y="1749775"/>
              <a:chExt cx="1364245" cy="273000"/>
            </a:xfrm>
          </p:grpSpPr>
          <p:sp>
            <p:nvSpPr>
              <p:cNvPr id="51" name="Google Shape;12950;p74">
                <a:extLst>
                  <a:ext uri="{FF2B5EF4-FFF2-40B4-BE49-F238E27FC236}">
                    <a16:creationId xmlns:a16="http://schemas.microsoft.com/office/drawing/2014/main" id="{5A3EFF62-79E8-F161-090F-12C6EBF52AC1}"/>
                  </a:ext>
                </a:extLst>
              </p:cNvPr>
              <p:cNvSpPr/>
              <p:nvPr/>
            </p:nvSpPr>
            <p:spPr>
              <a:xfrm>
                <a:off x="3442341" y="1749775"/>
                <a:ext cx="273000" cy="273000"/>
              </a:xfrm>
              <a:prstGeom prst="diamond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419" noProof="0" dirty="0"/>
              </a:p>
            </p:txBody>
          </p:sp>
          <p:sp>
            <p:nvSpPr>
              <p:cNvPr id="52" name="Google Shape;12951;p74">
                <a:extLst>
                  <a:ext uri="{FF2B5EF4-FFF2-40B4-BE49-F238E27FC236}">
                    <a16:creationId xmlns:a16="http://schemas.microsoft.com/office/drawing/2014/main" id="{EB9499A7-BAA4-1575-95F8-132E0C6E7460}"/>
                  </a:ext>
                </a:extLst>
              </p:cNvPr>
              <p:cNvSpPr/>
              <p:nvPr/>
            </p:nvSpPr>
            <p:spPr>
              <a:xfrm>
                <a:off x="3715152" y="1749775"/>
                <a:ext cx="273000" cy="273000"/>
              </a:xfrm>
              <a:prstGeom prst="diamond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419" noProof="0" dirty="0"/>
              </a:p>
            </p:txBody>
          </p:sp>
          <p:sp>
            <p:nvSpPr>
              <p:cNvPr id="53" name="Google Shape;12952;p74">
                <a:extLst>
                  <a:ext uri="{FF2B5EF4-FFF2-40B4-BE49-F238E27FC236}">
                    <a16:creationId xmlns:a16="http://schemas.microsoft.com/office/drawing/2014/main" id="{A3044F5A-208D-CC99-DBDF-9146C2F1CF7E}"/>
                  </a:ext>
                </a:extLst>
              </p:cNvPr>
              <p:cNvSpPr/>
              <p:nvPr/>
            </p:nvSpPr>
            <p:spPr>
              <a:xfrm>
                <a:off x="2623907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419" noProof="0" dirty="0"/>
              </a:p>
            </p:txBody>
          </p:sp>
          <p:sp>
            <p:nvSpPr>
              <p:cNvPr id="54" name="Google Shape;12953;p74">
                <a:extLst>
                  <a:ext uri="{FF2B5EF4-FFF2-40B4-BE49-F238E27FC236}">
                    <a16:creationId xmlns:a16="http://schemas.microsoft.com/office/drawing/2014/main" id="{3EEE762E-31E4-198A-10C4-570FD2DA022F}"/>
                  </a:ext>
                </a:extLst>
              </p:cNvPr>
              <p:cNvSpPr/>
              <p:nvPr/>
            </p:nvSpPr>
            <p:spPr>
              <a:xfrm>
                <a:off x="2896718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419" noProof="0" dirty="0"/>
              </a:p>
            </p:txBody>
          </p:sp>
          <p:sp>
            <p:nvSpPr>
              <p:cNvPr id="55" name="Google Shape;12954;p74">
                <a:extLst>
                  <a:ext uri="{FF2B5EF4-FFF2-40B4-BE49-F238E27FC236}">
                    <a16:creationId xmlns:a16="http://schemas.microsoft.com/office/drawing/2014/main" id="{1A5F66C7-8727-0014-4E82-AFA30D2101E3}"/>
                  </a:ext>
                </a:extLst>
              </p:cNvPr>
              <p:cNvSpPr/>
              <p:nvPr/>
            </p:nvSpPr>
            <p:spPr>
              <a:xfrm>
                <a:off x="3169529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419" noProof="0" dirty="0"/>
              </a:p>
            </p:txBody>
          </p:sp>
        </p:grpSp>
        <p:grpSp>
          <p:nvGrpSpPr>
            <p:cNvPr id="45" name="Google Shape;12955;p74">
              <a:extLst>
                <a:ext uri="{FF2B5EF4-FFF2-40B4-BE49-F238E27FC236}">
                  <a16:creationId xmlns:a16="http://schemas.microsoft.com/office/drawing/2014/main" id="{9F4E245A-C279-867C-381E-FA850C6324CF}"/>
                </a:ext>
              </a:extLst>
            </p:cNvPr>
            <p:cNvGrpSpPr/>
            <p:nvPr/>
          </p:nvGrpSpPr>
          <p:grpSpPr>
            <a:xfrm>
              <a:off x="2623904" y="2027936"/>
              <a:ext cx="1364245" cy="273000"/>
              <a:chOff x="2623904" y="2027936"/>
              <a:chExt cx="1364245" cy="273000"/>
            </a:xfrm>
          </p:grpSpPr>
          <p:sp>
            <p:nvSpPr>
              <p:cNvPr id="46" name="Google Shape;12956;p74">
                <a:extLst>
                  <a:ext uri="{FF2B5EF4-FFF2-40B4-BE49-F238E27FC236}">
                    <a16:creationId xmlns:a16="http://schemas.microsoft.com/office/drawing/2014/main" id="{715FC354-4B73-A05C-D0CD-89BC935413CD}"/>
                  </a:ext>
                </a:extLst>
              </p:cNvPr>
              <p:cNvSpPr/>
              <p:nvPr/>
            </p:nvSpPr>
            <p:spPr>
              <a:xfrm>
                <a:off x="2623904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419" noProof="0" dirty="0"/>
              </a:p>
            </p:txBody>
          </p:sp>
          <p:sp>
            <p:nvSpPr>
              <p:cNvPr id="47" name="Google Shape;12957;p74">
                <a:extLst>
                  <a:ext uri="{FF2B5EF4-FFF2-40B4-BE49-F238E27FC236}">
                    <a16:creationId xmlns:a16="http://schemas.microsoft.com/office/drawing/2014/main" id="{32AE9199-184E-B30C-9736-9DE22CC23849}"/>
                  </a:ext>
                </a:extLst>
              </p:cNvPr>
              <p:cNvSpPr/>
              <p:nvPr/>
            </p:nvSpPr>
            <p:spPr>
              <a:xfrm>
                <a:off x="2896716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419" noProof="0" dirty="0"/>
              </a:p>
            </p:txBody>
          </p:sp>
          <p:sp>
            <p:nvSpPr>
              <p:cNvPr id="48" name="Google Shape;12958;p74">
                <a:extLst>
                  <a:ext uri="{FF2B5EF4-FFF2-40B4-BE49-F238E27FC236}">
                    <a16:creationId xmlns:a16="http://schemas.microsoft.com/office/drawing/2014/main" id="{F21CA30C-4B9C-B45D-6C38-8822BEAB27C1}"/>
                  </a:ext>
                </a:extLst>
              </p:cNvPr>
              <p:cNvSpPr/>
              <p:nvPr/>
            </p:nvSpPr>
            <p:spPr>
              <a:xfrm>
                <a:off x="3169527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419" noProof="0" dirty="0"/>
              </a:p>
            </p:txBody>
          </p:sp>
          <p:sp>
            <p:nvSpPr>
              <p:cNvPr id="49" name="Google Shape;12959;p74">
                <a:extLst>
                  <a:ext uri="{FF2B5EF4-FFF2-40B4-BE49-F238E27FC236}">
                    <a16:creationId xmlns:a16="http://schemas.microsoft.com/office/drawing/2014/main" id="{E9B4A577-8BBE-EB90-2F0E-84BC1E77D69C}"/>
                  </a:ext>
                </a:extLst>
              </p:cNvPr>
              <p:cNvSpPr/>
              <p:nvPr/>
            </p:nvSpPr>
            <p:spPr>
              <a:xfrm>
                <a:off x="3442338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419" noProof="0" dirty="0"/>
              </a:p>
            </p:txBody>
          </p:sp>
          <p:sp>
            <p:nvSpPr>
              <p:cNvPr id="50" name="Google Shape;12960;p74">
                <a:extLst>
                  <a:ext uri="{FF2B5EF4-FFF2-40B4-BE49-F238E27FC236}">
                    <a16:creationId xmlns:a16="http://schemas.microsoft.com/office/drawing/2014/main" id="{DBD404FD-F4B1-0ACC-AB49-AE1CA9025F05}"/>
                  </a:ext>
                </a:extLst>
              </p:cNvPr>
              <p:cNvSpPr/>
              <p:nvPr/>
            </p:nvSpPr>
            <p:spPr>
              <a:xfrm>
                <a:off x="3715149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419" noProof="0" dirty="0"/>
              </a:p>
            </p:txBody>
          </p:sp>
        </p:grpSp>
      </p:grpSp>
      <p:pic>
        <p:nvPicPr>
          <p:cNvPr id="38" name="Imagen 37">
            <a:extLst>
              <a:ext uri="{FF2B5EF4-FFF2-40B4-BE49-F238E27FC236}">
                <a16:creationId xmlns:a16="http://schemas.microsoft.com/office/drawing/2014/main" id="{0D4B87F0-0DAF-C57E-35FD-8ABE7FEE86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953" t="16332" r="17064" b="16332"/>
          <a:stretch>
            <a:fillRect/>
          </a:stretch>
        </p:blipFill>
        <p:spPr>
          <a:xfrm>
            <a:off x="669323" y="3257078"/>
            <a:ext cx="1811040" cy="1631581"/>
          </a:xfrm>
          <a:prstGeom prst="rect">
            <a:avLst/>
          </a:prstGeom>
        </p:spPr>
      </p:pic>
      <p:grpSp>
        <p:nvGrpSpPr>
          <p:cNvPr id="2187" name="Google Shape;2187;p40"/>
          <p:cNvGrpSpPr/>
          <p:nvPr/>
        </p:nvGrpSpPr>
        <p:grpSpPr>
          <a:xfrm>
            <a:off x="3264519" y="4674299"/>
            <a:ext cx="175013" cy="27000"/>
            <a:chOff x="5662375" y="212375"/>
            <a:chExt cx="175013" cy="27000"/>
          </a:xfrm>
        </p:grpSpPr>
        <p:sp>
          <p:nvSpPr>
            <p:cNvPr id="2188" name="Google Shape;2188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419" noProof="0" dirty="0">
                <a:solidFill>
                  <a:srgbClr val="595959"/>
                </a:solidFill>
              </a:endParaRPr>
            </a:p>
          </p:txBody>
        </p:sp>
        <p:sp>
          <p:nvSpPr>
            <p:cNvPr id="2189" name="Google Shape;2189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419" noProof="0" dirty="0">
                <a:solidFill>
                  <a:srgbClr val="595959"/>
                </a:solidFill>
              </a:endParaRPr>
            </a:p>
          </p:txBody>
        </p:sp>
        <p:sp>
          <p:nvSpPr>
            <p:cNvPr id="2190" name="Google Shape;2190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419" noProof="0" dirty="0">
                <a:solidFill>
                  <a:srgbClr val="595959"/>
                </a:solidFill>
              </a:endParaRPr>
            </a:p>
          </p:txBody>
        </p:sp>
      </p:grpSp>
      <p:grpSp>
        <p:nvGrpSpPr>
          <p:cNvPr id="2191" name="Google Shape;2191;p40"/>
          <p:cNvGrpSpPr/>
          <p:nvPr/>
        </p:nvGrpSpPr>
        <p:grpSpPr>
          <a:xfrm>
            <a:off x="7406879" y="2391500"/>
            <a:ext cx="175013" cy="27000"/>
            <a:chOff x="5662375" y="212375"/>
            <a:chExt cx="175013" cy="27000"/>
          </a:xfrm>
        </p:grpSpPr>
        <p:sp>
          <p:nvSpPr>
            <p:cNvPr id="2192" name="Google Shape;2192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419" noProof="0" dirty="0">
                <a:solidFill>
                  <a:srgbClr val="595959"/>
                </a:solidFill>
              </a:endParaRPr>
            </a:p>
          </p:txBody>
        </p:sp>
        <p:sp>
          <p:nvSpPr>
            <p:cNvPr id="2193" name="Google Shape;2193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419" noProof="0" dirty="0">
                <a:solidFill>
                  <a:srgbClr val="595959"/>
                </a:solidFill>
              </a:endParaRPr>
            </a:p>
          </p:txBody>
        </p:sp>
        <p:sp>
          <p:nvSpPr>
            <p:cNvPr id="2194" name="Google Shape;2194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419" noProof="0" dirty="0">
                <a:solidFill>
                  <a:srgbClr val="595959"/>
                </a:solidFill>
              </a:endParaRPr>
            </a:p>
          </p:txBody>
        </p:sp>
      </p:grpSp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419" noProof="0" dirty="0">
                <a:gradFill>
                  <a:gsLst>
                    <a:gs pos="16000">
                      <a:schemeClr val="bg1">
                        <a:lumMod val="50000"/>
                      </a:schemeClr>
                    </a:gs>
                    <a:gs pos="52000">
                      <a:schemeClr val="accent5"/>
                    </a:gs>
                    <a:gs pos="100000">
                      <a:schemeClr val="accent2">
                        <a:lumMod val="50000"/>
                      </a:schemeClr>
                    </a:gs>
                  </a:gsLst>
                  <a:path path="circle">
                    <a:fillToRect l="50000" t="130000" r="50000" b="-30000"/>
                  </a:path>
                </a:gradFill>
              </a:rPr>
              <a:t>Situación Actual de la Empresa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138ECB02-8243-FAD4-3B96-FE5F372732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686" b="76881" l="22266" r="77344">
                        <a14:foregroundMark x1="22266" y1="41593" x2="26172" y2="32965"/>
                        <a14:foregroundMark x1="42480" y1="23119" x2="40723" y2="30088"/>
                        <a14:foregroundMark x1="50488" y1="23451" x2="58301" y2="20686"/>
                        <a14:foregroundMark x1="58301" y1="20686" x2="66309" y2="22456"/>
                        <a14:foregroundMark x1="41309" y1="30752" x2="44922" y2="26770"/>
                        <a14:foregroundMark x1="46777" y1="27212" x2="42773" y2="23230"/>
                        <a14:foregroundMark x1="38672" y1="60509" x2="51465" y2="64491"/>
                        <a14:foregroundMark x1="51465" y1="64491" x2="58398" y2="57190"/>
                        <a14:foregroundMark x1="58398" y1="57190" x2="51465" y2="64602"/>
                        <a14:foregroundMark x1="51465" y1="64602" x2="49219" y2="69358"/>
                        <a14:foregroundMark x1="41406" y1="63717" x2="54004" y2="66593"/>
                        <a14:foregroundMark x1="38086" y1="63496" x2="60840" y2="60841"/>
                        <a14:foregroundMark x1="60840" y1="60841" x2="61133" y2="60730"/>
                        <a14:foregroundMark x1="54199" y1="65487" x2="59668" y2="63938"/>
                        <a14:foregroundMark x1="29688" y1="76217" x2="51563" y2="76991"/>
                        <a14:foregroundMark x1="51563" y1="76991" x2="69043" y2="76438"/>
                        <a14:foregroundMark x1="76953" y1="67920" x2="76563" y2="57412"/>
                        <a14:foregroundMark x1="76563" y1="57412" x2="76563" y2="57412"/>
                        <a14:foregroundMark x1="77344" y1="46128" x2="76758" y2="44137"/>
                      </a14:backgroundRemoval>
                    </a14:imgEffect>
                  </a14:imgLayer>
                </a14:imgProps>
              </a:ext>
            </a:extLst>
          </a:blip>
          <a:srcRect l="18126" t="16297" r="19398" b="17076"/>
          <a:stretch>
            <a:fillRect/>
          </a:stretch>
        </p:blipFill>
        <p:spPr>
          <a:xfrm>
            <a:off x="514011" y="712799"/>
            <a:ext cx="1903069" cy="1791670"/>
          </a:xfrm>
          <a:prstGeom prst="rect">
            <a:avLst/>
          </a:prstGeom>
        </p:spPr>
      </p:pic>
      <p:sp>
        <p:nvSpPr>
          <p:cNvPr id="2200" name="Google Shape;2200;p40"/>
          <p:cNvSpPr txBox="1">
            <a:spLocks noGrp="1"/>
          </p:cNvSpPr>
          <p:nvPr>
            <p:ph type="subTitle" idx="5"/>
          </p:nvPr>
        </p:nvSpPr>
        <p:spPr>
          <a:xfrm>
            <a:off x="2258960" y="1165696"/>
            <a:ext cx="1764900" cy="1154955"/>
          </a:xfrm>
          <a:custGeom>
            <a:avLst/>
            <a:gdLst>
              <a:gd name="connsiteX0" fmla="*/ 0 w 1764900"/>
              <a:gd name="connsiteY0" fmla="*/ 0 h 1154955"/>
              <a:gd name="connsiteX1" fmla="*/ 570651 w 1764900"/>
              <a:gd name="connsiteY1" fmla="*/ 0 h 1154955"/>
              <a:gd name="connsiteX2" fmla="*/ 1158951 w 1764900"/>
              <a:gd name="connsiteY2" fmla="*/ 0 h 1154955"/>
              <a:gd name="connsiteX3" fmla="*/ 1764900 w 1764900"/>
              <a:gd name="connsiteY3" fmla="*/ 0 h 1154955"/>
              <a:gd name="connsiteX4" fmla="*/ 1764900 w 1764900"/>
              <a:gd name="connsiteY4" fmla="*/ 577478 h 1154955"/>
              <a:gd name="connsiteX5" fmla="*/ 1764900 w 1764900"/>
              <a:gd name="connsiteY5" fmla="*/ 1154955 h 1154955"/>
              <a:gd name="connsiteX6" fmla="*/ 1176600 w 1764900"/>
              <a:gd name="connsiteY6" fmla="*/ 1154955 h 1154955"/>
              <a:gd name="connsiteX7" fmla="*/ 623598 w 1764900"/>
              <a:gd name="connsiteY7" fmla="*/ 1154955 h 1154955"/>
              <a:gd name="connsiteX8" fmla="*/ 0 w 1764900"/>
              <a:gd name="connsiteY8" fmla="*/ 1154955 h 1154955"/>
              <a:gd name="connsiteX9" fmla="*/ 0 w 1764900"/>
              <a:gd name="connsiteY9" fmla="*/ 589027 h 1154955"/>
              <a:gd name="connsiteX10" fmla="*/ 0 w 1764900"/>
              <a:gd name="connsiteY10" fmla="*/ 0 h 1154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64900" h="1154955" fill="none" extrusionOk="0">
                <a:moveTo>
                  <a:pt x="0" y="0"/>
                </a:moveTo>
                <a:cubicBezTo>
                  <a:pt x="134779" y="21463"/>
                  <a:pt x="357285" y="-21442"/>
                  <a:pt x="570651" y="0"/>
                </a:cubicBezTo>
                <a:cubicBezTo>
                  <a:pt x="784017" y="21442"/>
                  <a:pt x="995192" y="5024"/>
                  <a:pt x="1158951" y="0"/>
                </a:cubicBezTo>
                <a:cubicBezTo>
                  <a:pt x="1322710" y="-5024"/>
                  <a:pt x="1531449" y="20644"/>
                  <a:pt x="1764900" y="0"/>
                </a:cubicBezTo>
                <a:cubicBezTo>
                  <a:pt x="1768278" y="264236"/>
                  <a:pt x="1770333" y="457405"/>
                  <a:pt x="1764900" y="577478"/>
                </a:cubicBezTo>
                <a:cubicBezTo>
                  <a:pt x="1759467" y="697551"/>
                  <a:pt x="1791032" y="919805"/>
                  <a:pt x="1764900" y="1154955"/>
                </a:cubicBezTo>
                <a:cubicBezTo>
                  <a:pt x="1608764" y="1177110"/>
                  <a:pt x="1419891" y="1158954"/>
                  <a:pt x="1176600" y="1154955"/>
                </a:cubicBezTo>
                <a:cubicBezTo>
                  <a:pt x="933309" y="1150956"/>
                  <a:pt x="761290" y="1167601"/>
                  <a:pt x="623598" y="1154955"/>
                </a:cubicBezTo>
                <a:cubicBezTo>
                  <a:pt x="485906" y="1142309"/>
                  <a:pt x="142566" y="1146966"/>
                  <a:pt x="0" y="1154955"/>
                </a:cubicBezTo>
                <a:cubicBezTo>
                  <a:pt x="11342" y="928060"/>
                  <a:pt x="-22951" y="725239"/>
                  <a:pt x="0" y="589027"/>
                </a:cubicBezTo>
                <a:cubicBezTo>
                  <a:pt x="22951" y="452815"/>
                  <a:pt x="-1233" y="197537"/>
                  <a:pt x="0" y="0"/>
                </a:cubicBezTo>
                <a:close/>
              </a:path>
              <a:path w="1764900" h="1154955" stroke="0" extrusionOk="0">
                <a:moveTo>
                  <a:pt x="0" y="0"/>
                </a:moveTo>
                <a:cubicBezTo>
                  <a:pt x="184141" y="-1412"/>
                  <a:pt x="312714" y="21656"/>
                  <a:pt x="570651" y="0"/>
                </a:cubicBezTo>
                <a:cubicBezTo>
                  <a:pt x="828588" y="-21656"/>
                  <a:pt x="966960" y="-18409"/>
                  <a:pt x="1106004" y="0"/>
                </a:cubicBezTo>
                <a:cubicBezTo>
                  <a:pt x="1245048" y="18409"/>
                  <a:pt x="1593591" y="31726"/>
                  <a:pt x="1764900" y="0"/>
                </a:cubicBezTo>
                <a:cubicBezTo>
                  <a:pt x="1742830" y="141580"/>
                  <a:pt x="1745938" y="320668"/>
                  <a:pt x="1764900" y="565928"/>
                </a:cubicBezTo>
                <a:cubicBezTo>
                  <a:pt x="1783862" y="811188"/>
                  <a:pt x="1757225" y="1000943"/>
                  <a:pt x="1764900" y="1154955"/>
                </a:cubicBezTo>
                <a:cubicBezTo>
                  <a:pt x="1534014" y="1157392"/>
                  <a:pt x="1480044" y="1164809"/>
                  <a:pt x="1211898" y="1154955"/>
                </a:cubicBezTo>
                <a:cubicBezTo>
                  <a:pt x="943752" y="1145101"/>
                  <a:pt x="819124" y="1136468"/>
                  <a:pt x="658896" y="1154955"/>
                </a:cubicBezTo>
                <a:cubicBezTo>
                  <a:pt x="498668" y="1173442"/>
                  <a:pt x="305952" y="1153308"/>
                  <a:pt x="0" y="1154955"/>
                </a:cubicBezTo>
                <a:cubicBezTo>
                  <a:pt x="-21964" y="974993"/>
                  <a:pt x="27041" y="818356"/>
                  <a:pt x="0" y="612126"/>
                </a:cubicBezTo>
                <a:cubicBezTo>
                  <a:pt x="-27041" y="405896"/>
                  <a:pt x="4727" y="170708"/>
                  <a:pt x="0" y="0"/>
                </a:cubicBezTo>
                <a:close/>
              </a:path>
            </a:pathLst>
          </a:custGeom>
          <a:solidFill>
            <a:schemeClr val="lt1"/>
          </a:solidFill>
          <a:ln w="31750" cmpd="dbl">
            <a:gradFill>
              <a:gsLst>
                <a:gs pos="0">
                  <a:schemeClr val="tx1">
                    <a:lumMod val="50000"/>
                  </a:schemeClr>
                </a:gs>
                <a:gs pos="83000">
                  <a:schemeClr val="accent5">
                    <a:lumMod val="60000"/>
                    <a:lumOff val="40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1"/>
            </a:gra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 spcFirstLastPara="1" wrap="square" lIns="91425" tIns="91425" rIns="91425" bIns="91425" anchor="ctr" anchorCtr="1">
            <a:noAutofit/>
          </a:bodyPr>
          <a:lstStyle/>
          <a:p>
            <a:pPr lvl="0"/>
            <a:r>
              <a:rPr lang="es-419" noProof="0" dirty="0"/>
              <a:t>Infraestructura local limitada y con alto costo de mantenimiento</a:t>
            </a:r>
            <a:endParaRPr lang="es-419" noProof="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2183" name="Google Shape;2183;p40"/>
          <p:cNvGrpSpPr/>
          <p:nvPr/>
        </p:nvGrpSpPr>
        <p:grpSpPr>
          <a:xfrm>
            <a:off x="3059513" y="2383523"/>
            <a:ext cx="175013" cy="27000"/>
            <a:chOff x="5662375" y="212375"/>
            <a:chExt cx="175013" cy="27000"/>
          </a:xfrm>
        </p:grpSpPr>
        <p:sp>
          <p:nvSpPr>
            <p:cNvPr id="2184" name="Google Shape;2184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419" noProof="0" dirty="0">
                <a:solidFill>
                  <a:srgbClr val="595959"/>
                </a:solidFill>
              </a:endParaRPr>
            </a:p>
          </p:txBody>
        </p:sp>
        <p:sp>
          <p:nvSpPr>
            <p:cNvPr id="2185" name="Google Shape;2185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419" noProof="0" dirty="0">
                <a:solidFill>
                  <a:srgbClr val="595959"/>
                </a:solidFill>
              </a:endParaRPr>
            </a:p>
          </p:txBody>
        </p:sp>
        <p:sp>
          <p:nvSpPr>
            <p:cNvPr id="2186" name="Google Shape;2186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419" noProof="0" dirty="0">
                <a:solidFill>
                  <a:srgbClr val="595959"/>
                </a:solidFill>
              </a:endParaRPr>
            </a:p>
          </p:txBody>
        </p:sp>
      </p:grpSp>
      <p:sp>
        <p:nvSpPr>
          <p:cNvPr id="21" name="Google Shape;2200;p40">
            <a:extLst>
              <a:ext uri="{FF2B5EF4-FFF2-40B4-BE49-F238E27FC236}">
                <a16:creationId xmlns:a16="http://schemas.microsoft.com/office/drawing/2014/main" id="{DBA8A8F6-5D32-411E-3569-EBE25FC82A4D}"/>
              </a:ext>
            </a:extLst>
          </p:cNvPr>
          <p:cNvSpPr txBox="1">
            <a:spLocks/>
          </p:cNvSpPr>
          <p:nvPr/>
        </p:nvSpPr>
        <p:spPr>
          <a:xfrm>
            <a:off x="6537929" y="1165695"/>
            <a:ext cx="1764900" cy="1154955"/>
          </a:xfrm>
          <a:custGeom>
            <a:avLst/>
            <a:gdLst>
              <a:gd name="connsiteX0" fmla="*/ 0 w 1764900"/>
              <a:gd name="connsiteY0" fmla="*/ 0 h 1154955"/>
              <a:gd name="connsiteX1" fmla="*/ 570651 w 1764900"/>
              <a:gd name="connsiteY1" fmla="*/ 0 h 1154955"/>
              <a:gd name="connsiteX2" fmla="*/ 1158951 w 1764900"/>
              <a:gd name="connsiteY2" fmla="*/ 0 h 1154955"/>
              <a:gd name="connsiteX3" fmla="*/ 1764900 w 1764900"/>
              <a:gd name="connsiteY3" fmla="*/ 0 h 1154955"/>
              <a:gd name="connsiteX4" fmla="*/ 1764900 w 1764900"/>
              <a:gd name="connsiteY4" fmla="*/ 577478 h 1154955"/>
              <a:gd name="connsiteX5" fmla="*/ 1764900 w 1764900"/>
              <a:gd name="connsiteY5" fmla="*/ 1154955 h 1154955"/>
              <a:gd name="connsiteX6" fmla="*/ 1176600 w 1764900"/>
              <a:gd name="connsiteY6" fmla="*/ 1154955 h 1154955"/>
              <a:gd name="connsiteX7" fmla="*/ 623598 w 1764900"/>
              <a:gd name="connsiteY7" fmla="*/ 1154955 h 1154955"/>
              <a:gd name="connsiteX8" fmla="*/ 0 w 1764900"/>
              <a:gd name="connsiteY8" fmla="*/ 1154955 h 1154955"/>
              <a:gd name="connsiteX9" fmla="*/ 0 w 1764900"/>
              <a:gd name="connsiteY9" fmla="*/ 589027 h 1154955"/>
              <a:gd name="connsiteX10" fmla="*/ 0 w 1764900"/>
              <a:gd name="connsiteY10" fmla="*/ 0 h 1154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64900" h="1154955" fill="none" extrusionOk="0">
                <a:moveTo>
                  <a:pt x="0" y="0"/>
                </a:moveTo>
                <a:cubicBezTo>
                  <a:pt x="134779" y="21463"/>
                  <a:pt x="357285" y="-21442"/>
                  <a:pt x="570651" y="0"/>
                </a:cubicBezTo>
                <a:cubicBezTo>
                  <a:pt x="784017" y="21442"/>
                  <a:pt x="995192" y="5024"/>
                  <a:pt x="1158951" y="0"/>
                </a:cubicBezTo>
                <a:cubicBezTo>
                  <a:pt x="1322710" y="-5024"/>
                  <a:pt x="1531449" y="20644"/>
                  <a:pt x="1764900" y="0"/>
                </a:cubicBezTo>
                <a:cubicBezTo>
                  <a:pt x="1768278" y="264236"/>
                  <a:pt x="1770333" y="457405"/>
                  <a:pt x="1764900" y="577478"/>
                </a:cubicBezTo>
                <a:cubicBezTo>
                  <a:pt x="1759467" y="697551"/>
                  <a:pt x="1791032" y="919805"/>
                  <a:pt x="1764900" y="1154955"/>
                </a:cubicBezTo>
                <a:cubicBezTo>
                  <a:pt x="1608764" y="1177110"/>
                  <a:pt x="1419891" y="1158954"/>
                  <a:pt x="1176600" y="1154955"/>
                </a:cubicBezTo>
                <a:cubicBezTo>
                  <a:pt x="933309" y="1150956"/>
                  <a:pt x="761290" y="1167601"/>
                  <a:pt x="623598" y="1154955"/>
                </a:cubicBezTo>
                <a:cubicBezTo>
                  <a:pt x="485906" y="1142309"/>
                  <a:pt x="142566" y="1146966"/>
                  <a:pt x="0" y="1154955"/>
                </a:cubicBezTo>
                <a:cubicBezTo>
                  <a:pt x="11342" y="928060"/>
                  <a:pt x="-22951" y="725239"/>
                  <a:pt x="0" y="589027"/>
                </a:cubicBezTo>
                <a:cubicBezTo>
                  <a:pt x="22951" y="452815"/>
                  <a:pt x="-1233" y="197537"/>
                  <a:pt x="0" y="0"/>
                </a:cubicBezTo>
                <a:close/>
              </a:path>
              <a:path w="1764900" h="1154955" stroke="0" extrusionOk="0">
                <a:moveTo>
                  <a:pt x="0" y="0"/>
                </a:moveTo>
                <a:cubicBezTo>
                  <a:pt x="184141" y="-1412"/>
                  <a:pt x="312714" y="21656"/>
                  <a:pt x="570651" y="0"/>
                </a:cubicBezTo>
                <a:cubicBezTo>
                  <a:pt x="828588" y="-21656"/>
                  <a:pt x="966960" y="-18409"/>
                  <a:pt x="1106004" y="0"/>
                </a:cubicBezTo>
                <a:cubicBezTo>
                  <a:pt x="1245048" y="18409"/>
                  <a:pt x="1593591" y="31726"/>
                  <a:pt x="1764900" y="0"/>
                </a:cubicBezTo>
                <a:cubicBezTo>
                  <a:pt x="1742830" y="141580"/>
                  <a:pt x="1745938" y="320668"/>
                  <a:pt x="1764900" y="565928"/>
                </a:cubicBezTo>
                <a:cubicBezTo>
                  <a:pt x="1783862" y="811188"/>
                  <a:pt x="1757225" y="1000943"/>
                  <a:pt x="1764900" y="1154955"/>
                </a:cubicBezTo>
                <a:cubicBezTo>
                  <a:pt x="1534014" y="1157392"/>
                  <a:pt x="1480044" y="1164809"/>
                  <a:pt x="1211898" y="1154955"/>
                </a:cubicBezTo>
                <a:cubicBezTo>
                  <a:pt x="943752" y="1145101"/>
                  <a:pt x="819124" y="1136468"/>
                  <a:pt x="658896" y="1154955"/>
                </a:cubicBezTo>
                <a:cubicBezTo>
                  <a:pt x="498668" y="1173442"/>
                  <a:pt x="305952" y="1153308"/>
                  <a:pt x="0" y="1154955"/>
                </a:cubicBezTo>
                <a:cubicBezTo>
                  <a:pt x="-21964" y="974993"/>
                  <a:pt x="27041" y="818356"/>
                  <a:pt x="0" y="612126"/>
                </a:cubicBezTo>
                <a:cubicBezTo>
                  <a:pt x="-27041" y="405896"/>
                  <a:pt x="4727" y="170708"/>
                  <a:pt x="0" y="0"/>
                </a:cubicBezTo>
                <a:close/>
              </a:path>
            </a:pathLst>
          </a:custGeom>
          <a:solidFill>
            <a:schemeClr val="lt1"/>
          </a:solidFill>
          <a:ln w="31750" cmpd="dbl">
            <a:gradFill>
              <a:gsLst>
                <a:gs pos="0">
                  <a:schemeClr val="tx1">
                    <a:lumMod val="50000"/>
                  </a:schemeClr>
                </a:gs>
                <a:gs pos="83000">
                  <a:schemeClr val="accent5">
                    <a:lumMod val="60000"/>
                    <a:lumOff val="40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1"/>
            </a:gra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 spcFirstLastPara="1" wrap="square" lIns="91425" tIns="91425" rIns="91425" bIns="91425" anchor="ctr" anchorCtr="1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s-419" noProof="0" dirty="0"/>
              <a:t>Problemas de disponibilidad y riesgos de seguridad.</a:t>
            </a:r>
          </a:p>
          <a:p>
            <a:endParaRPr lang="es-419" noProof="0" dirty="0"/>
          </a:p>
        </p:txBody>
      </p:sp>
      <p:sp>
        <p:nvSpPr>
          <p:cNvPr id="30" name="Google Shape;2200;p40">
            <a:extLst>
              <a:ext uri="{FF2B5EF4-FFF2-40B4-BE49-F238E27FC236}">
                <a16:creationId xmlns:a16="http://schemas.microsoft.com/office/drawing/2014/main" id="{A07FFB41-0ADD-3B1D-443F-67D8B415B364}"/>
              </a:ext>
            </a:extLst>
          </p:cNvPr>
          <p:cNvSpPr txBox="1">
            <a:spLocks/>
          </p:cNvSpPr>
          <p:nvPr/>
        </p:nvSpPr>
        <p:spPr>
          <a:xfrm>
            <a:off x="2480363" y="3400326"/>
            <a:ext cx="1764900" cy="1154955"/>
          </a:xfrm>
          <a:custGeom>
            <a:avLst/>
            <a:gdLst>
              <a:gd name="connsiteX0" fmla="*/ 0 w 1764900"/>
              <a:gd name="connsiteY0" fmla="*/ 0 h 1154955"/>
              <a:gd name="connsiteX1" fmla="*/ 570651 w 1764900"/>
              <a:gd name="connsiteY1" fmla="*/ 0 h 1154955"/>
              <a:gd name="connsiteX2" fmla="*/ 1158951 w 1764900"/>
              <a:gd name="connsiteY2" fmla="*/ 0 h 1154955"/>
              <a:gd name="connsiteX3" fmla="*/ 1764900 w 1764900"/>
              <a:gd name="connsiteY3" fmla="*/ 0 h 1154955"/>
              <a:gd name="connsiteX4" fmla="*/ 1764900 w 1764900"/>
              <a:gd name="connsiteY4" fmla="*/ 577478 h 1154955"/>
              <a:gd name="connsiteX5" fmla="*/ 1764900 w 1764900"/>
              <a:gd name="connsiteY5" fmla="*/ 1154955 h 1154955"/>
              <a:gd name="connsiteX6" fmla="*/ 1176600 w 1764900"/>
              <a:gd name="connsiteY6" fmla="*/ 1154955 h 1154955"/>
              <a:gd name="connsiteX7" fmla="*/ 623598 w 1764900"/>
              <a:gd name="connsiteY7" fmla="*/ 1154955 h 1154955"/>
              <a:gd name="connsiteX8" fmla="*/ 0 w 1764900"/>
              <a:gd name="connsiteY8" fmla="*/ 1154955 h 1154955"/>
              <a:gd name="connsiteX9" fmla="*/ 0 w 1764900"/>
              <a:gd name="connsiteY9" fmla="*/ 589027 h 1154955"/>
              <a:gd name="connsiteX10" fmla="*/ 0 w 1764900"/>
              <a:gd name="connsiteY10" fmla="*/ 0 h 1154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64900" h="1154955" fill="none" extrusionOk="0">
                <a:moveTo>
                  <a:pt x="0" y="0"/>
                </a:moveTo>
                <a:cubicBezTo>
                  <a:pt x="134779" y="21463"/>
                  <a:pt x="357285" y="-21442"/>
                  <a:pt x="570651" y="0"/>
                </a:cubicBezTo>
                <a:cubicBezTo>
                  <a:pt x="784017" y="21442"/>
                  <a:pt x="995192" y="5024"/>
                  <a:pt x="1158951" y="0"/>
                </a:cubicBezTo>
                <a:cubicBezTo>
                  <a:pt x="1322710" y="-5024"/>
                  <a:pt x="1531449" y="20644"/>
                  <a:pt x="1764900" y="0"/>
                </a:cubicBezTo>
                <a:cubicBezTo>
                  <a:pt x="1768278" y="264236"/>
                  <a:pt x="1770333" y="457405"/>
                  <a:pt x="1764900" y="577478"/>
                </a:cubicBezTo>
                <a:cubicBezTo>
                  <a:pt x="1759467" y="697551"/>
                  <a:pt x="1791032" y="919805"/>
                  <a:pt x="1764900" y="1154955"/>
                </a:cubicBezTo>
                <a:cubicBezTo>
                  <a:pt x="1608764" y="1177110"/>
                  <a:pt x="1419891" y="1158954"/>
                  <a:pt x="1176600" y="1154955"/>
                </a:cubicBezTo>
                <a:cubicBezTo>
                  <a:pt x="933309" y="1150956"/>
                  <a:pt x="761290" y="1167601"/>
                  <a:pt x="623598" y="1154955"/>
                </a:cubicBezTo>
                <a:cubicBezTo>
                  <a:pt x="485906" y="1142309"/>
                  <a:pt x="142566" y="1146966"/>
                  <a:pt x="0" y="1154955"/>
                </a:cubicBezTo>
                <a:cubicBezTo>
                  <a:pt x="11342" y="928060"/>
                  <a:pt x="-22951" y="725239"/>
                  <a:pt x="0" y="589027"/>
                </a:cubicBezTo>
                <a:cubicBezTo>
                  <a:pt x="22951" y="452815"/>
                  <a:pt x="-1233" y="197537"/>
                  <a:pt x="0" y="0"/>
                </a:cubicBezTo>
                <a:close/>
              </a:path>
              <a:path w="1764900" h="1154955" stroke="0" extrusionOk="0">
                <a:moveTo>
                  <a:pt x="0" y="0"/>
                </a:moveTo>
                <a:cubicBezTo>
                  <a:pt x="184141" y="-1412"/>
                  <a:pt x="312714" y="21656"/>
                  <a:pt x="570651" y="0"/>
                </a:cubicBezTo>
                <a:cubicBezTo>
                  <a:pt x="828588" y="-21656"/>
                  <a:pt x="966960" y="-18409"/>
                  <a:pt x="1106004" y="0"/>
                </a:cubicBezTo>
                <a:cubicBezTo>
                  <a:pt x="1245048" y="18409"/>
                  <a:pt x="1593591" y="31726"/>
                  <a:pt x="1764900" y="0"/>
                </a:cubicBezTo>
                <a:cubicBezTo>
                  <a:pt x="1742830" y="141580"/>
                  <a:pt x="1745938" y="320668"/>
                  <a:pt x="1764900" y="565928"/>
                </a:cubicBezTo>
                <a:cubicBezTo>
                  <a:pt x="1783862" y="811188"/>
                  <a:pt x="1757225" y="1000943"/>
                  <a:pt x="1764900" y="1154955"/>
                </a:cubicBezTo>
                <a:cubicBezTo>
                  <a:pt x="1534014" y="1157392"/>
                  <a:pt x="1480044" y="1164809"/>
                  <a:pt x="1211898" y="1154955"/>
                </a:cubicBezTo>
                <a:cubicBezTo>
                  <a:pt x="943752" y="1145101"/>
                  <a:pt x="819124" y="1136468"/>
                  <a:pt x="658896" y="1154955"/>
                </a:cubicBezTo>
                <a:cubicBezTo>
                  <a:pt x="498668" y="1173442"/>
                  <a:pt x="305952" y="1153308"/>
                  <a:pt x="0" y="1154955"/>
                </a:cubicBezTo>
                <a:cubicBezTo>
                  <a:pt x="-21964" y="974993"/>
                  <a:pt x="27041" y="818356"/>
                  <a:pt x="0" y="612126"/>
                </a:cubicBezTo>
                <a:cubicBezTo>
                  <a:pt x="-27041" y="405896"/>
                  <a:pt x="4727" y="170708"/>
                  <a:pt x="0" y="0"/>
                </a:cubicBezTo>
                <a:close/>
              </a:path>
            </a:pathLst>
          </a:custGeom>
          <a:solidFill>
            <a:schemeClr val="lt1"/>
          </a:solidFill>
          <a:ln w="31750" cmpd="dbl">
            <a:gradFill>
              <a:gsLst>
                <a:gs pos="0">
                  <a:schemeClr val="tx1">
                    <a:lumMod val="50000"/>
                  </a:schemeClr>
                </a:gs>
                <a:gs pos="83000">
                  <a:schemeClr val="accent5">
                    <a:lumMod val="60000"/>
                    <a:lumOff val="40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1"/>
            </a:gra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 spcFirstLastPara="1" wrap="square" lIns="91425" tIns="91425" rIns="91425" bIns="91425" anchor="ctr" anchorCtr="1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s-419" noProof="0" dirty="0"/>
              <a:t>Crecimiento operativo que exige una plataforma más flexible.</a:t>
            </a:r>
          </a:p>
          <a:p>
            <a:endParaRPr lang="es-419" noProof="0" dirty="0"/>
          </a:p>
        </p:txBody>
      </p:sp>
      <p:sp>
        <p:nvSpPr>
          <p:cNvPr id="31" name="Google Shape;2200;p40">
            <a:extLst>
              <a:ext uri="{FF2B5EF4-FFF2-40B4-BE49-F238E27FC236}">
                <a16:creationId xmlns:a16="http://schemas.microsoft.com/office/drawing/2014/main" id="{1B96BE3E-3256-10DE-CBE2-59103F797F90}"/>
              </a:ext>
            </a:extLst>
          </p:cNvPr>
          <p:cNvSpPr txBox="1">
            <a:spLocks/>
          </p:cNvSpPr>
          <p:nvPr/>
        </p:nvSpPr>
        <p:spPr>
          <a:xfrm>
            <a:off x="6802889" y="3306244"/>
            <a:ext cx="1764900" cy="1154955"/>
          </a:xfrm>
          <a:custGeom>
            <a:avLst/>
            <a:gdLst>
              <a:gd name="connsiteX0" fmla="*/ 0 w 1764900"/>
              <a:gd name="connsiteY0" fmla="*/ 0 h 1154955"/>
              <a:gd name="connsiteX1" fmla="*/ 570651 w 1764900"/>
              <a:gd name="connsiteY1" fmla="*/ 0 h 1154955"/>
              <a:gd name="connsiteX2" fmla="*/ 1158951 w 1764900"/>
              <a:gd name="connsiteY2" fmla="*/ 0 h 1154955"/>
              <a:gd name="connsiteX3" fmla="*/ 1764900 w 1764900"/>
              <a:gd name="connsiteY3" fmla="*/ 0 h 1154955"/>
              <a:gd name="connsiteX4" fmla="*/ 1764900 w 1764900"/>
              <a:gd name="connsiteY4" fmla="*/ 577478 h 1154955"/>
              <a:gd name="connsiteX5" fmla="*/ 1764900 w 1764900"/>
              <a:gd name="connsiteY5" fmla="*/ 1154955 h 1154955"/>
              <a:gd name="connsiteX6" fmla="*/ 1176600 w 1764900"/>
              <a:gd name="connsiteY6" fmla="*/ 1154955 h 1154955"/>
              <a:gd name="connsiteX7" fmla="*/ 623598 w 1764900"/>
              <a:gd name="connsiteY7" fmla="*/ 1154955 h 1154955"/>
              <a:gd name="connsiteX8" fmla="*/ 0 w 1764900"/>
              <a:gd name="connsiteY8" fmla="*/ 1154955 h 1154955"/>
              <a:gd name="connsiteX9" fmla="*/ 0 w 1764900"/>
              <a:gd name="connsiteY9" fmla="*/ 589027 h 1154955"/>
              <a:gd name="connsiteX10" fmla="*/ 0 w 1764900"/>
              <a:gd name="connsiteY10" fmla="*/ 0 h 1154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64900" h="1154955" fill="none" extrusionOk="0">
                <a:moveTo>
                  <a:pt x="0" y="0"/>
                </a:moveTo>
                <a:cubicBezTo>
                  <a:pt x="134779" y="21463"/>
                  <a:pt x="357285" y="-21442"/>
                  <a:pt x="570651" y="0"/>
                </a:cubicBezTo>
                <a:cubicBezTo>
                  <a:pt x="784017" y="21442"/>
                  <a:pt x="995192" y="5024"/>
                  <a:pt x="1158951" y="0"/>
                </a:cubicBezTo>
                <a:cubicBezTo>
                  <a:pt x="1322710" y="-5024"/>
                  <a:pt x="1531449" y="20644"/>
                  <a:pt x="1764900" y="0"/>
                </a:cubicBezTo>
                <a:cubicBezTo>
                  <a:pt x="1768278" y="264236"/>
                  <a:pt x="1770333" y="457405"/>
                  <a:pt x="1764900" y="577478"/>
                </a:cubicBezTo>
                <a:cubicBezTo>
                  <a:pt x="1759467" y="697551"/>
                  <a:pt x="1791032" y="919805"/>
                  <a:pt x="1764900" y="1154955"/>
                </a:cubicBezTo>
                <a:cubicBezTo>
                  <a:pt x="1608764" y="1177110"/>
                  <a:pt x="1419891" y="1158954"/>
                  <a:pt x="1176600" y="1154955"/>
                </a:cubicBezTo>
                <a:cubicBezTo>
                  <a:pt x="933309" y="1150956"/>
                  <a:pt x="761290" y="1167601"/>
                  <a:pt x="623598" y="1154955"/>
                </a:cubicBezTo>
                <a:cubicBezTo>
                  <a:pt x="485906" y="1142309"/>
                  <a:pt x="142566" y="1146966"/>
                  <a:pt x="0" y="1154955"/>
                </a:cubicBezTo>
                <a:cubicBezTo>
                  <a:pt x="11342" y="928060"/>
                  <a:pt x="-22951" y="725239"/>
                  <a:pt x="0" y="589027"/>
                </a:cubicBezTo>
                <a:cubicBezTo>
                  <a:pt x="22951" y="452815"/>
                  <a:pt x="-1233" y="197537"/>
                  <a:pt x="0" y="0"/>
                </a:cubicBezTo>
                <a:close/>
              </a:path>
              <a:path w="1764900" h="1154955" stroke="0" extrusionOk="0">
                <a:moveTo>
                  <a:pt x="0" y="0"/>
                </a:moveTo>
                <a:cubicBezTo>
                  <a:pt x="184141" y="-1412"/>
                  <a:pt x="312714" y="21656"/>
                  <a:pt x="570651" y="0"/>
                </a:cubicBezTo>
                <a:cubicBezTo>
                  <a:pt x="828588" y="-21656"/>
                  <a:pt x="966960" y="-18409"/>
                  <a:pt x="1106004" y="0"/>
                </a:cubicBezTo>
                <a:cubicBezTo>
                  <a:pt x="1245048" y="18409"/>
                  <a:pt x="1593591" y="31726"/>
                  <a:pt x="1764900" y="0"/>
                </a:cubicBezTo>
                <a:cubicBezTo>
                  <a:pt x="1742830" y="141580"/>
                  <a:pt x="1745938" y="320668"/>
                  <a:pt x="1764900" y="565928"/>
                </a:cubicBezTo>
                <a:cubicBezTo>
                  <a:pt x="1783862" y="811188"/>
                  <a:pt x="1757225" y="1000943"/>
                  <a:pt x="1764900" y="1154955"/>
                </a:cubicBezTo>
                <a:cubicBezTo>
                  <a:pt x="1534014" y="1157392"/>
                  <a:pt x="1480044" y="1164809"/>
                  <a:pt x="1211898" y="1154955"/>
                </a:cubicBezTo>
                <a:cubicBezTo>
                  <a:pt x="943752" y="1145101"/>
                  <a:pt x="819124" y="1136468"/>
                  <a:pt x="658896" y="1154955"/>
                </a:cubicBezTo>
                <a:cubicBezTo>
                  <a:pt x="498668" y="1173442"/>
                  <a:pt x="305952" y="1153308"/>
                  <a:pt x="0" y="1154955"/>
                </a:cubicBezTo>
                <a:cubicBezTo>
                  <a:pt x="-21964" y="974993"/>
                  <a:pt x="27041" y="818356"/>
                  <a:pt x="0" y="612126"/>
                </a:cubicBezTo>
                <a:cubicBezTo>
                  <a:pt x="-27041" y="405896"/>
                  <a:pt x="4727" y="170708"/>
                  <a:pt x="0" y="0"/>
                </a:cubicBezTo>
                <a:close/>
              </a:path>
            </a:pathLst>
          </a:custGeom>
          <a:solidFill>
            <a:schemeClr val="lt1"/>
          </a:solidFill>
          <a:ln w="31750" cmpd="dbl">
            <a:gradFill>
              <a:gsLst>
                <a:gs pos="0">
                  <a:schemeClr val="tx1">
                    <a:lumMod val="50000"/>
                  </a:schemeClr>
                </a:gs>
                <a:gs pos="83000">
                  <a:schemeClr val="accent5">
                    <a:lumMod val="60000"/>
                    <a:lumOff val="40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1"/>
            </a:gra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 spcFirstLastPara="1" wrap="square" lIns="91425" tIns="91425" rIns="91425" bIns="91425" anchor="ctr" anchorCtr="1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s-419" noProof="0" dirty="0"/>
              <a:t>Necesidad de acceso remoto, escalabilidad y modernización.</a:t>
            </a:r>
          </a:p>
        </p:txBody>
      </p:sp>
      <p:grpSp>
        <p:nvGrpSpPr>
          <p:cNvPr id="32" name="Google Shape;2187;p40">
            <a:extLst>
              <a:ext uri="{FF2B5EF4-FFF2-40B4-BE49-F238E27FC236}">
                <a16:creationId xmlns:a16="http://schemas.microsoft.com/office/drawing/2014/main" id="{CB3BEF48-D415-D7E1-AA5C-AE1DB23D76BC}"/>
              </a:ext>
            </a:extLst>
          </p:cNvPr>
          <p:cNvGrpSpPr/>
          <p:nvPr/>
        </p:nvGrpSpPr>
        <p:grpSpPr>
          <a:xfrm>
            <a:off x="7433879" y="4687799"/>
            <a:ext cx="175013" cy="27000"/>
            <a:chOff x="5662375" y="212375"/>
            <a:chExt cx="175013" cy="27000"/>
          </a:xfrm>
        </p:grpSpPr>
        <p:sp>
          <p:nvSpPr>
            <p:cNvPr id="33" name="Google Shape;2188;p40">
              <a:extLst>
                <a:ext uri="{FF2B5EF4-FFF2-40B4-BE49-F238E27FC236}">
                  <a16:creationId xmlns:a16="http://schemas.microsoft.com/office/drawing/2014/main" id="{A7DE2CAC-7384-94F5-7F30-C9F75B1021ED}"/>
                </a:ext>
              </a:extLst>
            </p:cNvPr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419" noProof="0" dirty="0">
                <a:solidFill>
                  <a:srgbClr val="595959"/>
                </a:solidFill>
              </a:endParaRPr>
            </a:p>
          </p:txBody>
        </p:sp>
        <p:sp>
          <p:nvSpPr>
            <p:cNvPr id="34" name="Google Shape;2189;p40">
              <a:extLst>
                <a:ext uri="{FF2B5EF4-FFF2-40B4-BE49-F238E27FC236}">
                  <a16:creationId xmlns:a16="http://schemas.microsoft.com/office/drawing/2014/main" id="{FE2AC5ED-5BB7-CB49-1854-4514DF9D76A0}"/>
                </a:ext>
              </a:extLst>
            </p:cNvPr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419" noProof="0" dirty="0">
                <a:solidFill>
                  <a:srgbClr val="595959"/>
                </a:solidFill>
              </a:endParaRPr>
            </a:p>
          </p:txBody>
        </p:sp>
        <p:sp>
          <p:nvSpPr>
            <p:cNvPr id="35" name="Google Shape;2190;p40">
              <a:extLst>
                <a:ext uri="{FF2B5EF4-FFF2-40B4-BE49-F238E27FC236}">
                  <a16:creationId xmlns:a16="http://schemas.microsoft.com/office/drawing/2014/main" id="{B1831155-E537-AA83-10DA-76DD4F2ACD4B}"/>
                </a:ext>
              </a:extLst>
            </p:cNvPr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419" noProof="0" dirty="0">
                <a:solidFill>
                  <a:srgbClr val="595959"/>
                </a:solidFill>
              </a:endParaRPr>
            </a:p>
          </p:txBody>
        </p:sp>
      </p:grpSp>
      <p:pic>
        <p:nvPicPr>
          <p:cNvPr id="37" name="Imagen 36">
            <a:extLst>
              <a:ext uri="{FF2B5EF4-FFF2-40B4-BE49-F238E27FC236}">
                <a16:creationId xmlns:a16="http://schemas.microsoft.com/office/drawing/2014/main" id="{BC0846C7-117B-FEC0-5849-CA073ECB26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350" b="77655" l="20020" r="78027">
                        <a14:foregroundMark x1="23535" y1="35509" x2="22070" y2="47013"/>
                        <a14:foregroundMark x1="22851" y1="58628" x2="23438" y2="67367"/>
                        <a14:foregroundMark x1="22737" y1="56935" x2="22821" y2="58186"/>
                        <a14:foregroundMark x1="22657" y1="55752" x2="22692" y2="56264"/>
                        <a14:foregroundMark x1="22070" y1="47013" x2="22163" y2="48391"/>
                        <a14:foregroundMark x1="23438" y1="67367" x2="25293" y2="70465"/>
                        <a14:foregroundMark x1="26465" y1="56195" x2="42383" y2="36062"/>
                        <a14:foregroundMark x1="42383" y1="36062" x2="64063" y2="36394"/>
                        <a14:foregroundMark x1="64063" y1="36394" x2="56250" y2="69690"/>
                        <a14:foregroundMark x1="56250" y1="69690" x2="39160" y2="69469"/>
                        <a14:foregroundMark x1="39160" y1="69469" x2="54004" y2="40929"/>
                        <a14:foregroundMark x1="54004" y1="40929" x2="62695" y2="68252"/>
                        <a14:foregroundMark x1="62695" y1="68252" x2="74414" y2="63827"/>
                        <a14:foregroundMark x1="74414" y1="63827" x2="67969" y2="25774"/>
                        <a14:foregroundMark x1="67969" y1="25774" x2="58887" y2="21460"/>
                        <a14:foregroundMark x1="58887" y1="21460" x2="58203" y2="21460"/>
                        <a14:foregroundMark x1="23340" y1="36615" x2="31250" y2="30199"/>
                        <a14:foregroundMark x1="31250" y1="30199" x2="55078" y2="24668"/>
                        <a14:foregroundMark x1="55078" y1="24668" x2="41699" y2="36062"/>
                        <a14:foregroundMark x1="41699" y1="36062" x2="29785" y2="37942"/>
                        <a14:foregroundMark x1="29785" y1="37942" x2="40332" y2="30642"/>
                        <a14:foregroundMark x1="40332" y1="30642" x2="46875" y2="30531"/>
                        <a14:foregroundMark x1="49219" y1="26991" x2="57617" y2="21681"/>
                        <a14:foregroundMark x1="57617" y1="21681" x2="67480" y2="23562"/>
                        <a14:foregroundMark x1="67480" y1="23562" x2="73242" y2="32633"/>
                        <a14:foregroundMark x1="73242" y1="32633" x2="73535" y2="48894"/>
                        <a14:foregroundMark x1="73535" y1="48894" x2="76172" y2="58296"/>
                        <a14:foregroundMark x1="76172" y1="58296" x2="75098" y2="71018"/>
                        <a14:foregroundMark x1="75098" y1="71018" x2="65625" y2="77876"/>
                        <a14:foregroundMark x1="65625" y1="77876" x2="32324" y2="77765"/>
                        <a14:foregroundMark x1="32324" y1="77765" x2="32617" y2="62389"/>
                        <a14:foregroundMark x1="32617" y1="62389" x2="38477" y2="56416"/>
                        <a14:foregroundMark x1="62695" y1="60730" x2="70605" y2="51217"/>
                        <a14:foregroundMark x1="70605" y1="51217" x2="38867" y2="63606"/>
                        <a14:foregroundMark x1="38867" y1="63606" x2="50000" y2="65044"/>
                        <a14:foregroundMark x1="50000" y1="65044" x2="54590" y2="65044"/>
                        <a14:foregroundMark x1="20020" y1="54646" x2="20313" y2="53208"/>
                        <a14:foregroundMark x1="75586" y1="45133" x2="78027" y2="45575"/>
                        <a14:foregroundMark x1="21777" y1="53872" x2="21777" y2="53872"/>
                        <a14:backgroundMark x1="22882" y1="53872" x2="22656" y2="50111"/>
                        <a14:backgroundMark x1="22949" y1="54978" x2="22882" y2="53872"/>
                        <a14:backgroundMark x1="22559" y1="57522" x2="23047" y2="55088"/>
                        <a14:backgroundMark x1="22949" y1="58628" x2="22949" y2="58628"/>
                        <a14:backgroundMark x1="22754" y1="58186" x2="22754" y2="58186"/>
                        <a14:backgroundMark x1="22754" y1="58186" x2="22754" y2="58186"/>
                        <a14:backgroundMark x1="22363" y1="55088" x2="22363" y2="54535"/>
                        <a14:backgroundMark x1="22168" y1="59071" x2="22754" y2="55420"/>
                        <a14:backgroundMark x1="22754" y1="58960" x2="23145" y2="57743"/>
                        <a14:backgroundMark x1="22949" y1="53872" x2="22949" y2="55752"/>
                        <a14:backgroundMark x1="22949" y1="52544" x2="22949" y2="53872"/>
                      </a14:backgroundRemoval>
                    </a14:imgEffect>
                  </a14:imgLayer>
                </a14:imgProps>
              </a:ext>
            </a:extLst>
          </a:blip>
          <a:srcRect l="18884" t="17144" r="20309" b="19430"/>
          <a:stretch>
            <a:fillRect/>
          </a:stretch>
        </p:blipFill>
        <p:spPr>
          <a:xfrm>
            <a:off x="4572404" y="881853"/>
            <a:ext cx="1934122" cy="1781007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C4F8EA37-FC48-51B4-A22D-E917423E3E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2773" y1="35841" x2="55957" y2="44248"/>
                        <a14:foregroundMark x1="55957" y1="44248" x2="40625" y2="45022"/>
                        <a14:foregroundMark x1="29102" y1="49668" x2="30371" y2="39934"/>
                        <a14:foregroundMark x1="30371" y1="39934" x2="34863" y2="28540"/>
                        <a14:foregroundMark x1="34863" y1="28540" x2="37305" y2="27544"/>
                        <a14:foregroundMark x1="52637" y1="21018" x2="63965" y2="20354"/>
                        <a14:foregroundMark x1="63965" y1="20354" x2="71387" y2="26881"/>
                        <a14:foregroundMark x1="71387" y1="26881" x2="75000" y2="36173"/>
                        <a14:foregroundMark x1="77637" y1="45133" x2="78809" y2="45022"/>
                        <a14:foregroundMark x1="67871" y1="75442" x2="75293" y2="68695"/>
                        <a14:foregroundMark x1="75293" y1="68695" x2="77441" y2="58296"/>
                        <a14:foregroundMark x1="77441" y1="58296" x2="77344" y2="58075"/>
                        <a14:foregroundMark x1="65723" y1="80310" x2="64551" y2="74115"/>
                        <a14:foregroundMark x1="61621" y1="80420" x2="62598" y2="74668"/>
                        <a14:foregroundMark x1="22754" y1="44912" x2="32617" y2="46681"/>
                        <a14:foregroundMark x1="32617" y1="46681" x2="34277" y2="46571"/>
                        <a14:foregroundMark x1="43066" y1="22566" x2="38477" y2="22345"/>
                        <a14:foregroundMark x1="23730" y1="60288" x2="25879" y2="72124"/>
                        <a14:foregroundMark x1="25879" y1="72124" x2="28125" y2="75111"/>
                        <a14:foregroundMark x1="21484" y1="45133" x2="21387" y2="34292"/>
                        <a14:foregroundMark x1="21387" y1="34292" x2="28613" y2="27987"/>
                        <a14:foregroundMark x1="28613" y1="27987" x2="30078" y2="27544"/>
                        <a14:foregroundMark x1="31445" y1="21018" x2="31250" y2="20907"/>
                        <a14:foregroundMark x1="31738" y1="20907" x2="30664" y2="22235"/>
                        <a14:foregroundMark x1="30664" y1="22235" x2="29492" y2="21681"/>
                        <a14:foregroundMark x1="29297" y1="79535" x2="47949" y2="78097"/>
                        <a14:foregroundMark x1="47949" y1="78097" x2="56934" y2="79093"/>
                        <a14:foregroundMark x1="56934" y1="79093" x2="66602" y2="78429"/>
                        <a14:foregroundMark x1="66602" y1="78429" x2="71289" y2="75442"/>
                        <a14:foregroundMark x1="34961" y1="80199" x2="45605" y2="79535"/>
                        <a14:foregroundMark x1="45605" y1="79535" x2="54980" y2="79646"/>
                        <a14:foregroundMark x1="54980" y1="79646" x2="66992" y2="78540"/>
                        <a14:foregroundMark x1="29297" y1="80642" x2="37988" y2="80088"/>
                        <a14:foregroundMark x1="37988" y1="80088" x2="47852" y2="81084"/>
                        <a14:foregroundMark x1="47852" y1="81084" x2="65918" y2="80310"/>
                        <a14:foregroundMark x1="65918" y1="80310" x2="67676" y2="80310"/>
                        <a14:foregroundMark x1="56250" y1="81969" x2="65137" y2="81637"/>
                        <a14:foregroundMark x1="65137" y1="81637" x2="67773" y2="81637"/>
                        <a14:foregroundMark x1="76563" y1="58850" x2="75781" y2="48009"/>
                        <a14:foregroundMark x1="75781" y1="48009" x2="74219" y2="38385"/>
                        <a14:foregroundMark x1="20996" y1="50774" x2="20996" y2="45133"/>
                        <a14:foregroundMark x1="20215" y1="51659" x2="20996" y2="49889"/>
                      </a14:backgroundRemoval>
                    </a14:imgEffect>
                  </a14:imgLayer>
                </a14:imgProps>
              </a:ext>
            </a:extLst>
          </a:blip>
          <a:srcRect l="18041" t="14910" r="19703" b="15941"/>
          <a:stretch>
            <a:fillRect/>
          </a:stretch>
        </p:blipFill>
        <p:spPr>
          <a:xfrm>
            <a:off x="4786529" y="2989172"/>
            <a:ext cx="1863194" cy="18270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n 26">
            <a:extLst>
              <a:ext uri="{FF2B5EF4-FFF2-40B4-BE49-F238E27FC236}">
                <a16:creationId xmlns:a16="http://schemas.microsoft.com/office/drawing/2014/main" id="{38277E72-6793-6398-CC64-0B77B03B2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473" b="79204" l="20508" r="74121">
                        <a14:foregroundMark x1="22559" y1="40597" x2="31836" y2="29978"/>
                        <a14:foregroundMark x1="31836" y1="29978" x2="47070" y2="20796"/>
                        <a14:foregroundMark x1="47070" y1="20796" x2="57324" y2="18805"/>
                        <a14:foregroundMark x1="57324" y1="18805" x2="70703" y2="26549"/>
                        <a14:foregroundMark x1="70703" y1="26549" x2="69727" y2="41372"/>
                        <a14:foregroundMark x1="69727" y1="41372" x2="58789" y2="42810"/>
                        <a14:foregroundMark x1="58789" y1="42810" x2="49805" y2="48341"/>
                        <a14:foregroundMark x1="49805" y1="48341" x2="33691" y2="26659"/>
                        <a14:foregroundMark x1="54590" y1="47788" x2="66113" y2="44027"/>
                        <a14:foregroundMark x1="66113" y1="44027" x2="47754" y2="39491"/>
                        <a14:foregroundMark x1="47754" y1="39491" x2="52148" y2="35509"/>
                        <a14:foregroundMark x1="37891" y1="28982" x2="27637" y2="40487"/>
                        <a14:foregroundMark x1="27637" y1="40487" x2="43750" y2="34513"/>
                        <a14:foregroundMark x1="43750" y1="34513" x2="44336" y2="33850"/>
                        <a14:foregroundMark x1="42676" y1="67699" x2="67285" y2="66261"/>
                        <a14:foregroundMark x1="67285" y1="66261" x2="59082" y2="62168"/>
                        <a14:foregroundMark x1="59082" y1="62168" x2="42871" y2="62058"/>
                        <a14:foregroundMark x1="42871" y1="62058" x2="61133" y2="63274"/>
                        <a14:foregroundMark x1="61133" y1="63274" x2="60547" y2="57412"/>
                        <a14:foregroundMark x1="66797" y1="33628" x2="53809" y2="37058"/>
                        <a14:foregroundMark x1="53809" y1="37058" x2="53125" y2="37721"/>
                        <a14:foregroundMark x1="43164" y1="58960" x2="43164" y2="71681"/>
                        <a14:foregroundMark x1="43164" y1="71681" x2="44043" y2="70575"/>
                        <a14:foregroundMark x1="53809" y1="59292" x2="43359" y2="58850"/>
                        <a14:foregroundMark x1="43359" y1="58850" x2="53711" y2="56416"/>
                        <a14:foregroundMark x1="53711" y1="56416" x2="69727" y2="56527"/>
                        <a14:foregroundMark x1="69727" y1="56527" x2="42773" y2="60066"/>
                        <a14:foregroundMark x1="65137" y1="60288" x2="63770" y2="59292"/>
                        <a14:foregroundMark x1="25195" y1="58739" x2="25000" y2="68805"/>
                        <a14:foregroundMark x1="25000" y1="68805" x2="33887" y2="74226"/>
                        <a14:foregroundMark x1="33887" y1="74226" x2="40820" y2="73009"/>
                        <a14:foregroundMark x1="65039" y1="69912" x2="74902" y2="61173"/>
                        <a14:foregroundMark x1="74902" y1="61173" x2="73828" y2="49779"/>
                        <a14:foregroundMark x1="73828" y1="49779" x2="74023" y2="60398"/>
                        <a14:foregroundMark x1="74023" y1="60398" x2="70801" y2="70022"/>
                        <a14:foregroundMark x1="70801" y1="70022" x2="73633" y2="58739"/>
                        <a14:foregroundMark x1="73633" y1="58739" x2="69824" y2="65265"/>
                        <a14:foregroundMark x1="64258" y1="72677" x2="63086" y2="78429"/>
                        <a14:foregroundMark x1="64648" y1="73341" x2="66992" y2="78429"/>
                        <a14:foregroundMark x1="42676" y1="78650" x2="55664" y2="79204"/>
                        <a14:foregroundMark x1="55664" y1="79204" x2="68750" y2="78208"/>
                        <a14:foregroundMark x1="33691" y1="26770" x2="23438" y2="27765"/>
                        <a14:foregroundMark x1="23438" y1="27765" x2="21484" y2="38164"/>
                        <a14:foregroundMark x1="21484" y1="38164" x2="24512" y2="47898"/>
                        <a14:foregroundMark x1="24512" y1="47898" x2="24512" y2="48119"/>
                        <a14:foregroundMark x1="24512" y1="48119" x2="20508" y2="50774"/>
                        <a14:foregroundMark x1="25098" y1="57412" x2="25781" y2="68916"/>
                        <a14:foregroundMark x1="25781" y1="68916" x2="33594" y2="76549"/>
                        <a14:foregroundMark x1="33594" y1="76549" x2="34375" y2="76106"/>
                        <a14:foregroundMark x1="45215" y1="18584" x2="42480" y2="19580"/>
                        <a14:foregroundMark x1="64355" y1="18363" x2="72559" y2="25000"/>
                        <a14:foregroundMark x1="72559" y1="25000" x2="74121" y2="34845"/>
                        <a14:foregroundMark x1="74121" y1="34845" x2="73828" y2="38274"/>
                        <a14:foregroundMark x1="46875" y1="18805" x2="38281" y2="18695"/>
                        <a14:foregroundMark x1="38281" y1="18695" x2="42480" y2="18584"/>
                      </a14:backgroundRemoval>
                    </a14:imgEffect>
                  </a14:imgLayer>
                </a14:imgProps>
              </a:ext>
            </a:extLst>
          </a:blip>
          <a:srcRect l="19002" t="14319" r="22054" b="16578"/>
          <a:stretch>
            <a:fillRect/>
          </a:stretch>
        </p:blipFill>
        <p:spPr>
          <a:xfrm>
            <a:off x="43638" y="1980502"/>
            <a:ext cx="1777337" cy="1839481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733AD703-650B-6259-39A5-FBCB391D48C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342" t="10075" r="16257" b="21037"/>
          <a:stretch>
            <a:fillRect/>
          </a:stretch>
        </p:blipFill>
        <p:spPr>
          <a:xfrm>
            <a:off x="7079140" y="1194379"/>
            <a:ext cx="1645876" cy="1463344"/>
          </a:xfrm>
          <a:prstGeom prst="rect">
            <a:avLst/>
          </a:prstGeom>
        </p:spPr>
      </p:pic>
      <p:sp>
        <p:nvSpPr>
          <p:cNvPr id="4" name="Google Shape;2195;p40">
            <a:extLst>
              <a:ext uri="{FF2B5EF4-FFF2-40B4-BE49-F238E27FC236}">
                <a16:creationId xmlns:a16="http://schemas.microsoft.com/office/drawing/2014/main" id="{A1E1932F-C5D3-15C7-73E8-DD1B35EBA5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3050" y="18745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419" noProof="0" dirty="0">
                <a:gradFill>
                  <a:gsLst>
                    <a:gs pos="16000">
                      <a:schemeClr val="bg1">
                        <a:lumMod val="50000"/>
                      </a:schemeClr>
                    </a:gs>
                    <a:gs pos="52000">
                      <a:schemeClr val="accent5"/>
                    </a:gs>
                    <a:gs pos="100000">
                      <a:schemeClr val="accent2">
                        <a:lumMod val="50000"/>
                      </a:schemeClr>
                    </a:gs>
                  </a:gsLst>
                  <a:path path="circle">
                    <a:fillToRect l="50000" t="130000" r="50000" b="-30000"/>
                  </a:path>
                </a:gradFill>
              </a:rPr>
              <a:t>Objetivos del proyecto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00E7D9C-5F04-AB65-E803-843320D57B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283" b="78540" l="20020" r="80469">
                        <a14:foregroundMark x1="18457" y1="33296" x2="62305" y2="19248"/>
                        <a14:foregroundMark x1="62305" y1="19248" x2="71875" y2="26991"/>
                        <a14:foregroundMark x1="71875" y1="26991" x2="72949" y2="47566"/>
                        <a14:foregroundMark x1="72949" y1="47566" x2="79883" y2="62721"/>
                        <a14:foregroundMark x1="79883" y1="62721" x2="39844" y2="72456"/>
                        <a14:foregroundMark x1="39844" y1="72456" x2="23828" y2="65597"/>
                        <a14:foregroundMark x1="23828" y1="65597" x2="34766" y2="39159"/>
                        <a14:foregroundMark x1="34766" y1="39159" x2="54590" y2="30531"/>
                        <a14:foregroundMark x1="54590" y1="30531" x2="58594" y2="32190"/>
                        <a14:foregroundMark x1="25293" y1="24889" x2="22070" y2="34956"/>
                        <a14:foregroundMark x1="22070" y1="34956" x2="24707" y2="45243"/>
                        <a14:foregroundMark x1="24707" y1="45243" x2="24219" y2="70907"/>
                        <a14:foregroundMark x1="24219" y1="70907" x2="48340" y2="74115"/>
                        <a14:foregroundMark x1="50488" y1="19137" x2="56836" y2="12389"/>
                        <a14:foregroundMark x1="56836" y1="12389" x2="66602" y2="13827"/>
                        <a14:foregroundMark x1="66602" y1="13827" x2="75391" y2="22235"/>
                        <a14:foregroundMark x1="75391" y1="22235" x2="80664" y2="58407"/>
                        <a14:foregroundMark x1="80664" y1="58407" x2="77246" y2="68473"/>
                        <a14:foregroundMark x1="77246" y1="68473" x2="64160" y2="73783"/>
                        <a14:foregroundMark x1="64160" y1="73783" x2="63086" y2="73451"/>
                        <a14:foregroundMark x1="64551" y1="73451" x2="74805" y2="71350"/>
                        <a14:foregroundMark x1="74805" y1="71350" x2="80859" y2="65155"/>
                        <a14:foregroundMark x1="80859" y1="65155" x2="76563" y2="73451"/>
                        <a14:foregroundMark x1="76563" y1="73451" x2="71484" y2="74668"/>
                        <a14:foregroundMark x1="19434" y1="63717" x2="25195" y2="74226"/>
                        <a14:foregroundMark x1="25195" y1="74226" x2="34668" y2="78540"/>
                        <a14:foregroundMark x1="34668" y1="78540" x2="42383" y2="75221"/>
                        <a14:foregroundMark x1="48340" y1="68584" x2="61816" y2="56969"/>
                        <a14:foregroundMark x1="61816" y1="56969" x2="63867" y2="53208"/>
                        <a14:foregroundMark x1="63867" y1="53208" x2="42090" y2="61504"/>
                        <a14:foregroundMark x1="42090" y1="61504" x2="33105" y2="56305"/>
                        <a14:foregroundMark x1="33105" y1="56305" x2="51855" y2="61283"/>
                        <a14:foregroundMark x1="51855" y1="61283" x2="61426" y2="60066"/>
                        <a14:foregroundMark x1="61426" y1="60066" x2="63184" y2="58850"/>
                        <a14:foregroundMark x1="47656" y1="63385" x2="41602" y2="66261"/>
                        <a14:foregroundMark x1="32617" y1="24779" x2="20996" y2="23341"/>
                        <a14:foregroundMark x1="20996" y1="23341" x2="18848" y2="34513"/>
                        <a14:foregroundMark x1="18848" y1="34513" x2="23340" y2="57743"/>
                        <a14:foregroundMark x1="23340" y1="57743" x2="21582" y2="61615"/>
                        <a14:foregroundMark x1="39551" y1="17920" x2="36621" y2="22235"/>
                        <a14:foregroundMark x1="37207" y1="21792" x2="46875" y2="20243"/>
                        <a14:foregroundMark x1="46875" y1="20243" x2="65039" y2="13606"/>
                        <a14:foregroundMark x1="65039" y1="13606" x2="75879" y2="21460"/>
                        <a14:foregroundMark x1="40625" y1="15155" x2="44629" y2="17588"/>
                        <a14:foregroundMark x1="20020" y1="70796" x2="29004" y2="77323"/>
                        <a14:foregroundMark x1="29004" y1="77323" x2="29980" y2="77655"/>
                        <a14:foregroundMark x1="48828" y1="68473" x2="64355" y2="63717"/>
                        <a14:foregroundMark x1="54590" y1="67257" x2="65234" y2="59403"/>
                        <a14:foregroundMark x1="65234" y1="59403" x2="51074" y2="68584"/>
                        <a14:foregroundMark x1="43750" y1="12389" x2="39063" y2="15708"/>
                        <a14:foregroundMark x1="53223" y1="39823" x2="57324" y2="49226"/>
                        <a14:foregroundMark x1="57324" y1="49226" x2="56445" y2="51991"/>
                        <a14:foregroundMark x1="40430" y1="16482" x2="31543" y2="23119"/>
                        <a14:foregroundMark x1="31543" y1="23119" x2="29492" y2="23673"/>
                        <a14:foregroundMark x1="35059" y1="20465" x2="39551" y2="12058"/>
                        <a14:foregroundMark x1="39551" y1="12058" x2="41895" y2="13496"/>
                        <a14:foregroundMark x1="44922" y1="14823" x2="46094" y2="14049"/>
                        <a14:foregroundMark x1="45801" y1="16040" x2="41797" y2="11283"/>
                        <a14:foregroundMark x1="57227" y1="23119" x2="62988" y2="23009"/>
                      </a14:backgroundRemoval>
                    </a14:imgEffect>
                  </a14:imgLayer>
                </a14:imgProps>
              </a:ext>
            </a:extLst>
          </a:blip>
          <a:srcRect l="15603" t="10222" r="17512" b="18519"/>
          <a:stretch>
            <a:fillRect/>
          </a:stretch>
        </p:blipFill>
        <p:spPr>
          <a:xfrm>
            <a:off x="5040268" y="601349"/>
            <a:ext cx="1579338" cy="1485454"/>
          </a:xfrm>
          <a:prstGeom prst="rect">
            <a:avLst/>
          </a:prstGeom>
        </p:spPr>
      </p:pic>
      <p:sp>
        <p:nvSpPr>
          <p:cNvPr id="9" name="Google Shape;2200;p40">
            <a:extLst>
              <a:ext uri="{FF2B5EF4-FFF2-40B4-BE49-F238E27FC236}">
                <a16:creationId xmlns:a16="http://schemas.microsoft.com/office/drawing/2014/main" id="{5B6377B6-0E82-47B6-5D87-33872C43C417}"/>
              </a:ext>
            </a:extLst>
          </p:cNvPr>
          <p:cNvSpPr txBox="1">
            <a:spLocks/>
          </p:cNvSpPr>
          <p:nvPr/>
        </p:nvSpPr>
        <p:spPr>
          <a:xfrm>
            <a:off x="0" y="1059949"/>
            <a:ext cx="5040268" cy="568254"/>
          </a:xfrm>
          <a:custGeom>
            <a:avLst/>
            <a:gdLst>
              <a:gd name="connsiteX0" fmla="*/ 0 w 5040268"/>
              <a:gd name="connsiteY0" fmla="*/ 0 h 568254"/>
              <a:gd name="connsiteX1" fmla="*/ 529228 w 5040268"/>
              <a:gd name="connsiteY1" fmla="*/ 0 h 568254"/>
              <a:gd name="connsiteX2" fmla="*/ 1209664 w 5040268"/>
              <a:gd name="connsiteY2" fmla="*/ 0 h 568254"/>
              <a:gd name="connsiteX3" fmla="*/ 1789295 w 5040268"/>
              <a:gd name="connsiteY3" fmla="*/ 0 h 568254"/>
              <a:gd name="connsiteX4" fmla="*/ 2318523 w 5040268"/>
              <a:gd name="connsiteY4" fmla="*/ 0 h 568254"/>
              <a:gd name="connsiteX5" fmla="*/ 2998959 w 5040268"/>
              <a:gd name="connsiteY5" fmla="*/ 0 h 568254"/>
              <a:gd name="connsiteX6" fmla="*/ 3628993 w 5040268"/>
              <a:gd name="connsiteY6" fmla="*/ 0 h 568254"/>
              <a:gd name="connsiteX7" fmla="*/ 4259026 w 5040268"/>
              <a:gd name="connsiteY7" fmla="*/ 0 h 568254"/>
              <a:gd name="connsiteX8" fmla="*/ 5040268 w 5040268"/>
              <a:gd name="connsiteY8" fmla="*/ 0 h 568254"/>
              <a:gd name="connsiteX9" fmla="*/ 5040268 w 5040268"/>
              <a:gd name="connsiteY9" fmla="*/ 568254 h 568254"/>
              <a:gd name="connsiteX10" fmla="*/ 4511040 w 5040268"/>
              <a:gd name="connsiteY10" fmla="*/ 568254 h 568254"/>
              <a:gd name="connsiteX11" fmla="*/ 4032214 w 5040268"/>
              <a:gd name="connsiteY11" fmla="*/ 568254 h 568254"/>
              <a:gd name="connsiteX12" fmla="*/ 3351778 w 5040268"/>
              <a:gd name="connsiteY12" fmla="*/ 568254 h 568254"/>
              <a:gd name="connsiteX13" fmla="*/ 2822550 w 5040268"/>
              <a:gd name="connsiteY13" fmla="*/ 568254 h 568254"/>
              <a:gd name="connsiteX14" fmla="*/ 2142114 w 5040268"/>
              <a:gd name="connsiteY14" fmla="*/ 568254 h 568254"/>
              <a:gd name="connsiteX15" fmla="*/ 1411275 w 5040268"/>
              <a:gd name="connsiteY15" fmla="*/ 568254 h 568254"/>
              <a:gd name="connsiteX16" fmla="*/ 831644 w 5040268"/>
              <a:gd name="connsiteY16" fmla="*/ 568254 h 568254"/>
              <a:gd name="connsiteX17" fmla="*/ 0 w 5040268"/>
              <a:gd name="connsiteY17" fmla="*/ 568254 h 568254"/>
              <a:gd name="connsiteX18" fmla="*/ 0 w 5040268"/>
              <a:gd name="connsiteY18" fmla="*/ 0 h 56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40268" h="568254" fill="none" extrusionOk="0">
                <a:moveTo>
                  <a:pt x="0" y="0"/>
                </a:moveTo>
                <a:cubicBezTo>
                  <a:pt x="234083" y="-22694"/>
                  <a:pt x="327130" y="-7758"/>
                  <a:pt x="529228" y="0"/>
                </a:cubicBezTo>
                <a:cubicBezTo>
                  <a:pt x="731326" y="7758"/>
                  <a:pt x="906408" y="33635"/>
                  <a:pt x="1209664" y="0"/>
                </a:cubicBezTo>
                <a:cubicBezTo>
                  <a:pt x="1512920" y="-33635"/>
                  <a:pt x="1523271" y="2063"/>
                  <a:pt x="1789295" y="0"/>
                </a:cubicBezTo>
                <a:cubicBezTo>
                  <a:pt x="2055319" y="-2063"/>
                  <a:pt x="2134369" y="22870"/>
                  <a:pt x="2318523" y="0"/>
                </a:cubicBezTo>
                <a:cubicBezTo>
                  <a:pt x="2502677" y="-22870"/>
                  <a:pt x="2841995" y="24321"/>
                  <a:pt x="2998959" y="0"/>
                </a:cubicBezTo>
                <a:cubicBezTo>
                  <a:pt x="3155923" y="-24321"/>
                  <a:pt x="3354944" y="-19398"/>
                  <a:pt x="3628993" y="0"/>
                </a:cubicBezTo>
                <a:cubicBezTo>
                  <a:pt x="3903042" y="19398"/>
                  <a:pt x="4130655" y="4363"/>
                  <a:pt x="4259026" y="0"/>
                </a:cubicBezTo>
                <a:cubicBezTo>
                  <a:pt x="4387397" y="-4363"/>
                  <a:pt x="4664286" y="-25847"/>
                  <a:pt x="5040268" y="0"/>
                </a:cubicBezTo>
                <a:cubicBezTo>
                  <a:pt x="5039165" y="256765"/>
                  <a:pt x="5030467" y="383457"/>
                  <a:pt x="5040268" y="568254"/>
                </a:cubicBezTo>
                <a:cubicBezTo>
                  <a:pt x="4833886" y="569662"/>
                  <a:pt x="4772925" y="560755"/>
                  <a:pt x="4511040" y="568254"/>
                </a:cubicBezTo>
                <a:cubicBezTo>
                  <a:pt x="4249155" y="575753"/>
                  <a:pt x="4180013" y="576163"/>
                  <a:pt x="4032214" y="568254"/>
                </a:cubicBezTo>
                <a:cubicBezTo>
                  <a:pt x="3884415" y="560345"/>
                  <a:pt x="3650650" y="539953"/>
                  <a:pt x="3351778" y="568254"/>
                </a:cubicBezTo>
                <a:cubicBezTo>
                  <a:pt x="3052906" y="596555"/>
                  <a:pt x="3073560" y="544245"/>
                  <a:pt x="2822550" y="568254"/>
                </a:cubicBezTo>
                <a:cubicBezTo>
                  <a:pt x="2571540" y="592263"/>
                  <a:pt x="2329995" y="535770"/>
                  <a:pt x="2142114" y="568254"/>
                </a:cubicBezTo>
                <a:cubicBezTo>
                  <a:pt x="1954233" y="600738"/>
                  <a:pt x="1694389" y="533800"/>
                  <a:pt x="1411275" y="568254"/>
                </a:cubicBezTo>
                <a:cubicBezTo>
                  <a:pt x="1128161" y="602708"/>
                  <a:pt x="1070381" y="572203"/>
                  <a:pt x="831644" y="568254"/>
                </a:cubicBezTo>
                <a:cubicBezTo>
                  <a:pt x="592907" y="564305"/>
                  <a:pt x="265948" y="593292"/>
                  <a:pt x="0" y="568254"/>
                </a:cubicBezTo>
                <a:cubicBezTo>
                  <a:pt x="-26199" y="402769"/>
                  <a:pt x="-23460" y="229115"/>
                  <a:pt x="0" y="0"/>
                </a:cubicBezTo>
                <a:close/>
              </a:path>
              <a:path w="5040268" h="568254" stroke="0" extrusionOk="0">
                <a:moveTo>
                  <a:pt x="0" y="0"/>
                </a:moveTo>
                <a:cubicBezTo>
                  <a:pt x="201669" y="27635"/>
                  <a:pt x="412696" y="20258"/>
                  <a:pt x="579631" y="0"/>
                </a:cubicBezTo>
                <a:cubicBezTo>
                  <a:pt x="746566" y="-20258"/>
                  <a:pt x="906710" y="4300"/>
                  <a:pt x="1058456" y="0"/>
                </a:cubicBezTo>
                <a:cubicBezTo>
                  <a:pt x="1210203" y="-4300"/>
                  <a:pt x="1536177" y="30556"/>
                  <a:pt x="1789295" y="0"/>
                </a:cubicBezTo>
                <a:cubicBezTo>
                  <a:pt x="2042413" y="-30556"/>
                  <a:pt x="2123795" y="-4379"/>
                  <a:pt x="2368926" y="0"/>
                </a:cubicBezTo>
                <a:cubicBezTo>
                  <a:pt x="2614057" y="4379"/>
                  <a:pt x="2778530" y="-847"/>
                  <a:pt x="2948557" y="0"/>
                </a:cubicBezTo>
                <a:cubicBezTo>
                  <a:pt x="3118584" y="847"/>
                  <a:pt x="3438295" y="-3133"/>
                  <a:pt x="3679396" y="0"/>
                </a:cubicBezTo>
                <a:cubicBezTo>
                  <a:pt x="3920497" y="3133"/>
                  <a:pt x="4063446" y="3513"/>
                  <a:pt x="4208624" y="0"/>
                </a:cubicBezTo>
                <a:cubicBezTo>
                  <a:pt x="4353802" y="-3513"/>
                  <a:pt x="4745903" y="-21002"/>
                  <a:pt x="5040268" y="0"/>
                </a:cubicBezTo>
                <a:cubicBezTo>
                  <a:pt x="5036863" y="257121"/>
                  <a:pt x="5025600" y="292622"/>
                  <a:pt x="5040268" y="568254"/>
                </a:cubicBezTo>
                <a:cubicBezTo>
                  <a:pt x="4839916" y="570396"/>
                  <a:pt x="4718901" y="549394"/>
                  <a:pt x="4511040" y="568254"/>
                </a:cubicBezTo>
                <a:cubicBezTo>
                  <a:pt x="4303179" y="587114"/>
                  <a:pt x="4146467" y="586410"/>
                  <a:pt x="3881006" y="568254"/>
                </a:cubicBezTo>
                <a:cubicBezTo>
                  <a:pt x="3615545" y="550098"/>
                  <a:pt x="3575993" y="585331"/>
                  <a:pt x="3301376" y="568254"/>
                </a:cubicBezTo>
                <a:cubicBezTo>
                  <a:pt x="3026759" y="551178"/>
                  <a:pt x="2882135" y="538729"/>
                  <a:pt x="2570537" y="568254"/>
                </a:cubicBezTo>
                <a:cubicBezTo>
                  <a:pt x="2258939" y="597779"/>
                  <a:pt x="2079501" y="595254"/>
                  <a:pt x="1839698" y="568254"/>
                </a:cubicBezTo>
                <a:cubicBezTo>
                  <a:pt x="1599895" y="541254"/>
                  <a:pt x="1444862" y="549976"/>
                  <a:pt x="1310470" y="568254"/>
                </a:cubicBezTo>
                <a:cubicBezTo>
                  <a:pt x="1176078" y="586532"/>
                  <a:pt x="992835" y="541148"/>
                  <a:pt x="680436" y="568254"/>
                </a:cubicBezTo>
                <a:cubicBezTo>
                  <a:pt x="368037" y="595360"/>
                  <a:pt x="209592" y="580274"/>
                  <a:pt x="0" y="568254"/>
                </a:cubicBezTo>
                <a:cubicBezTo>
                  <a:pt x="14398" y="385294"/>
                  <a:pt x="16973" y="121603"/>
                  <a:pt x="0" y="0"/>
                </a:cubicBezTo>
                <a:close/>
              </a:path>
            </a:pathLst>
          </a:custGeom>
          <a:solidFill>
            <a:schemeClr val="lt1"/>
          </a:solidFill>
          <a:ln w="31750" cmpd="dbl">
            <a:gradFill>
              <a:gsLst>
                <a:gs pos="0">
                  <a:schemeClr val="tx1">
                    <a:lumMod val="50000"/>
                  </a:schemeClr>
                </a:gs>
                <a:gs pos="83000">
                  <a:schemeClr val="accent5">
                    <a:lumMod val="60000"/>
                    <a:lumOff val="40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1"/>
            </a:gra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 spcFirstLastPara="1" wrap="square" lIns="91425" tIns="91425" rIns="91425" bIns="91425" anchor="ctr" anchorCtr="1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s-419" noProof="0" dirty="0"/>
              <a:t>Identificar problemas en la infraestructura actual</a:t>
            </a:r>
          </a:p>
        </p:txBody>
      </p:sp>
      <p:sp>
        <p:nvSpPr>
          <p:cNvPr id="14" name="Google Shape;2200;p40">
            <a:extLst>
              <a:ext uri="{FF2B5EF4-FFF2-40B4-BE49-F238E27FC236}">
                <a16:creationId xmlns:a16="http://schemas.microsoft.com/office/drawing/2014/main" id="{29C1A96C-BD95-BA2C-9E6C-B554616D36C2}"/>
              </a:ext>
            </a:extLst>
          </p:cNvPr>
          <p:cNvSpPr txBox="1">
            <a:spLocks/>
          </p:cNvSpPr>
          <p:nvPr/>
        </p:nvSpPr>
        <p:spPr>
          <a:xfrm>
            <a:off x="2064860" y="1969201"/>
            <a:ext cx="5040268" cy="568254"/>
          </a:xfrm>
          <a:custGeom>
            <a:avLst/>
            <a:gdLst>
              <a:gd name="connsiteX0" fmla="*/ 0 w 5040268"/>
              <a:gd name="connsiteY0" fmla="*/ 0 h 568254"/>
              <a:gd name="connsiteX1" fmla="*/ 529228 w 5040268"/>
              <a:gd name="connsiteY1" fmla="*/ 0 h 568254"/>
              <a:gd name="connsiteX2" fmla="*/ 1209664 w 5040268"/>
              <a:gd name="connsiteY2" fmla="*/ 0 h 568254"/>
              <a:gd name="connsiteX3" fmla="*/ 1789295 w 5040268"/>
              <a:gd name="connsiteY3" fmla="*/ 0 h 568254"/>
              <a:gd name="connsiteX4" fmla="*/ 2318523 w 5040268"/>
              <a:gd name="connsiteY4" fmla="*/ 0 h 568254"/>
              <a:gd name="connsiteX5" fmla="*/ 2998959 w 5040268"/>
              <a:gd name="connsiteY5" fmla="*/ 0 h 568254"/>
              <a:gd name="connsiteX6" fmla="*/ 3628993 w 5040268"/>
              <a:gd name="connsiteY6" fmla="*/ 0 h 568254"/>
              <a:gd name="connsiteX7" fmla="*/ 4259026 w 5040268"/>
              <a:gd name="connsiteY7" fmla="*/ 0 h 568254"/>
              <a:gd name="connsiteX8" fmla="*/ 5040268 w 5040268"/>
              <a:gd name="connsiteY8" fmla="*/ 0 h 568254"/>
              <a:gd name="connsiteX9" fmla="*/ 5040268 w 5040268"/>
              <a:gd name="connsiteY9" fmla="*/ 568254 h 568254"/>
              <a:gd name="connsiteX10" fmla="*/ 4511040 w 5040268"/>
              <a:gd name="connsiteY10" fmla="*/ 568254 h 568254"/>
              <a:gd name="connsiteX11" fmla="*/ 4032214 w 5040268"/>
              <a:gd name="connsiteY11" fmla="*/ 568254 h 568254"/>
              <a:gd name="connsiteX12" fmla="*/ 3351778 w 5040268"/>
              <a:gd name="connsiteY12" fmla="*/ 568254 h 568254"/>
              <a:gd name="connsiteX13" fmla="*/ 2822550 w 5040268"/>
              <a:gd name="connsiteY13" fmla="*/ 568254 h 568254"/>
              <a:gd name="connsiteX14" fmla="*/ 2142114 w 5040268"/>
              <a:gd name="connsiteY14" fmla="*/ 568254 h 568254"/>
              <a:gd name="connsiteX15" fmla="*/ 1411275 w 5040268"/>
              <a:gd name="connsiteY15" fmla="*/ 568254 h 568254"/>
              <a:gd name="connsiteX16" fmla="*/ 831644 w 5040268"/>
              <a:gd name="connsiteY16" fmla="*/ 568254 h 568254"/>
              <a:gd name="connsiteX17" fmla="*/ 0 w 5040268"/>
              <a:gd name="connsiteY17" fmla="*/ 568254 h 568254"/>
              <a:gd name="connsiteX18" fmla="*/ 0 w 5040268"/>
              <a:gd name="connsiteY18" fmla="*/ 0 h 56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40268" h="568254" fill="none" extrusionOk="0">
                <a:moveTo>
                  <a:pt x="0" y="0"/>
                </a:moveTo>
                <a:cubicBezTo>
                  <a:pt x="234083" y="-22694"/>
                  <a:pt x="327130" y="-7758"/>
                  <a:pt x="529228" y="0"/>
                </a:cubicBezTo>
                <a:cubicBezTo>
                  <a:pt x="731326" y="7758"/>
                  <a:pt x="906408" y="33635"/>
                  <a:pt x="1209664" y="0"/>
                </a:cubicBezTo>
                <a:cubicBezTo>
                  <a:pt x="1512920" y="-33635"/>
                  <a:pt x="1523271" y="2063"/>
                  <a:pt x="1789295" y="0"/>
                </a:cubicBezTo>
                <a:cubicBezTo>
                  <a:pt x="2055319" y="-2063"/>
                  <a:pt x="2134369" y="22870"/>
                  <a:pt x="2318523" y="0"/>
                </a:cubicBezTo>
                <a:cubicBezTo>
                  <a:pt x="2502677" y="-22870"/>
                  <a:pt x="2841995" y="24321"/>
                  <a:pt x="2998959" y="0"/>
                </a:cubicBezTo>
                <a:cubicBezTo>
                  <a:pt x="3155923" y="-24321"/>
                  <a:pt x="3354944" y="-19398"/>
                  <a:pt x="3628993" y="0"/>
                </a:cubicBezTo>
                <a:cubicBezTo>
                  <a:pt x="3903042" y="19398"/>
                  <a:pt x="4130655" y="4363"/>
                  <a:pt x="4259026" y="0"/>
                </a:cubicBezTo>
                <a:cubicBezTo>
                  <a:pt x="4387397" y="-4363"/>
                  <a:pt x="4664286" y="-25847"/>
                  <a:pt x="5040268" y="0"/>
                </a:cubicBezTo>
                <a:cubicBezTo>
                  <a:pt x="5039165" y="256765"/>
                  <a:pt x="5030467" y="383457"/>
                  <a:pt x="5040268" y="568254"/>
                </a:cubicBezTo>
                <a:cubicBezTo>
                  <a:pt x="4833886" y="569662"/>
                  <a:pt x="4772925" y="560755"/>
                  <a:pt x="4511040" y="568254"/>
                </a:cubicBezTo>
                <a:cubicBezTo>
                  <a:pt x="4249155" y="575753"/>
                  <a:pt x="4180013" y="576163"/>
                  <a:pt x="4032214" y="568254"/>
                </a:cubicBezTo>
                <a:cubicBezTo>
                  <a:pt x="3884415" y="560345"/>
                  <a:pt x="3650650" y="539953"/>
                  <a:pt x="3351778" y="568254"/>
                </a:cubicBezTo>
                <a:cubicBezTo>
                  <a:pt x="3052906" y="596555"/>
                  <a:pt x="3073560" y="544245"/>
                  <a:pt x="2822550" y="568254"/>
                </a:cubicBezTo>
                <a:cubicBezTo>
                  <a:pt x="2571540" y="592263"/>
                  <a:pt x="2329995" y="535770"/>
                  <a:pt x="2142114" y="568254"/>
                </a:cubicBezTo>
                <a:cubicBezTo>
                  <a:pt x="1954233" y="600738"/>
                  <a:pt x="1694389" y="533800"/>
                  <a:pt x="1411275" y="568254"/>
                </a:cubicBezTo>
                <a:cubicBezTo>
                  <a:pt x="1128161" y="602708"/>
                  <a:pt x="1070381" y="572203"/>
                  <a:pt x="831644" y="568254"/>
                </a:cubicBezTo>
                <a:cubicBezTo>
                  <a:pt x="592907" y="564305"/>
                  <a:pt x="265948" y="593292"/>
                  <a:pt x="0" y="568254"/>
                </a:cubicBezTo>
                <a:cubicBezTo>
                  <a:pt x="-26199" y="402769"/>
                  <a:pt x="-23460" y="229115"/>
                  <a:pt x="0" y="0"/>
                </a:cubicBezTo>
                <a:close/>
              </a:path>
              <a:path w="5040268" h="568254" stroke="0" extrusionOk="0">
                <a:moveTo>
                  <a:pt x="0" y="0"/>
                </a:moveTo>
                <a:cubicBezTo>
                  <a:pt x="201669" y="27635"/>
                  <a:pt x="412696" y="20258"/>
                  <a:pt x="579631" y="0"/>
                </a:cubicBezTo>
                <a:cubicBezTo>
                  <a:pt x="746566" y="-20258"/>
                  <a:pt x="906710" y="4300"/>
                  <a:pt x="1058456" y="0"/>
                </a:cubicBezTo>
                <a:cubicBezTo>
                  <a:pt x="1210203" y="-4300"/>
                  <a:pt x="1536177" y="30556"/>
                  <a:pt x="1789295" y="0"/>
                </a:cubicBezTo>
                <a:cubicBezTo>
                  <a:pt x="2042413" y="-30556"/>
                  <a:pt x="2123795" y="-4379"/>
                  <a:pt x="2368926" y="0"/>
                </a:cubicBezTo>
                <a:cubicBezTo>
                  <a:pt x="2614057" y="4379"/>
                  <a:pt x="2778530" y="-847"/>
                  <a:pt x="2948557" y="0"/>
                </a:cubicBezTo>
                <a:cubicBezTo>
                  <a:pt x="3118584" y="847"/>
                  <a:pt x="3438295" y="-3133"/>
                  <a:pt x="3679396" y="0"/>
                </a:cubicBezTo>
                <a:cubicBezTo>
                  <a:pt x="3920497" y="3133"/>
                  <a:pt x="4063446" y="3513"/>
                  <a:pt x="4208624" y="0"/>
                </a:cubicBezTo>
                <a:cubicBezTo>
                  <a:pt x="4353802" y="-3513"/>
                  <a:pt x="4745903" y="-21002"/>
                  <a:pt x="5040268" y="0"/>
                </a:cubicBezTo>
                <a:cubicBezTo>
                  <a:pt x="5036863" y="257121"/>
                  <a:pt x="5025600" y="292622"/>
                  <a:pt x="5040268" y="568254"/>
                </a:cubicBezTo>
                <a:cubicBezTo>
                  <a:pt x="4839916" y="570396"/>
                  <a:pt x="4718901" y="549394"/>
                  <a:pt x="4511040" y="568254"/>
                </a:cubicBezTo>
                <a:cubicBezTo>
                  <a:pt x="4303179" y="587114"/>
                  <a:pt x="4146467" y="586410"/>
                  <a:pt x="3881006" y="568254"/>
                </a:cubicBezTo>
                <a:cubicBezTo>
                  <a:pt x="3615545" y="550098"/>
                  <a:pt x="3575993" y="585331"/>
                  <a:pt x="3301376" y="568254"/>
                </a:cubicBezTo>
                <a:cubicBezTo>
                  <a:pt x="3026759" y="551178"/>
                  <a:pt x="2882135" y="538729"/>
                  <a:pt x="2570537" y="568254"/>
                </a:cubicBezTo>
                <a:cubicBezTo>
                  <a:pt x="2258939" y="597779"/>
                  <a:pt x="2079501" y="595254"/>
                  <a:pt x="1839698" y="568254"/>
                </a:cubicBezTo>
                <a:cubicBezTo>
                  <a:pt x="1599895" y="541254"/>
                  <a:pt x="1444862" y="549976"/>
                  <a:pt x="1310470" y="568254"/>
                </a:cubicBezTo>
                <a:cubicBezTo>
                  <a:pt x="1176078" y="586532"/>
                  <a:pt x="992835" y="541148"/>
                  <a:pt x="680436" y="568254"/>
                </a:cubicBezTo>
                <a:cubicBezTo>
                  <a:pt x="368037" y="595360"/>
                  <a:pt x="209592" y="580274"/>
                  <a:pt x="0" y="568254"/>
                </a:cubicBezTo>
                <a:cubicBezTo>
                  <a:pt x="14398" y="385294"/>
                  <a:pt x="16973" y="121603"/>
                  <a:pt x="0" y="0"/>
                </a:cubicBezTo>
                <a:close/>
              </a:path>
            </a:pathLst>
          </a:custGeom>
          <a:solidFill>
            <a:schemeClr val="lt1"/>
          </a:solidFill>
          <a:ln w="31750" cmpd="dbl">
            <a:gradFill>
              <a:gsLst>
                <a:gs pos="0">
                  <a:schemeClr val="tx1">
                    <a:lumMod val="50000"/>
                  </a:schemeClr>
                </a:gs>
                <a:gs pos="83000">
                  <a:schemeClr val="accent5">
                    <a:lumMod val="60000"/>
                    <a:lumOff val="40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1"/>
            </a:gra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 spcFirstLastPara="1" wrap="square" lIns="91425" tIns="91425" rIns="91425" bIns="91425" anchor="ctr" anchorCtr="1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s-419" noProof="0" dirty="0"/>
              <a:t>Evaluar proveedores de servicios en la nube.</a:t>
            </a:r>
          </a:p>
        </p:txBody>
      </p:sp>
      <p:sp>
        <p:nvSpPr>
          <p:cNvPr id="15" name="Google Shape;2200;p40">
            <a:extLst>
              <a:ext uri="{FF2B5EF4-FFF2-40B4-BE49-F238E27FC236}">
                <a16:creationId xmlns:a16="http://schemas.microsoft.com/office/drawing/2014/main" id="{F5052BE0-6DAD-BD39-ED8E-761EC59874FA}"/>
              </a:ext>
            </a:extLst>
          </p:cNvPr>
          <p:cNvSpPr txBox="1">
            <a:spLocks/>
          </p:cNvSpPr>
          <p:nvPr/>
        </p:nvSpPr>
        <p:spPr>
          <a:xfrm>
            <a:off x="1733911" y="2754009"/>
            <a:ext cx="5040268" cy="568254"/>
          </a:xfrm>
          <a:custGeom>
            <a:avLst/>
            <a:gdLst>
              <a:gd name="connsiteX0" fmla="*/ 0 w 5040268"/>
              <a:gd name="connsiteY0" fmla="*/ 0 h 568254"/>
              <a:gd name="connsiteX1" fmla="*/ 529228 w 5040268"/>
              <a:gd name="connsiteY1" fmla="*/ 0 h 568254"/>
              <a:gd name="connsiteX2" fmla="*/ 1209664 w 5040268"/>
              <a:gd name="connsiteY2" fmla="*/ 0 h 568254"/>
              <a:gd name="connsiteX3" fmla="*/ 1789295 w 5040268"/>
              <a:gd name="connsiteY3" fmla="*/ 0 h 568254"/>
              <a:gd name="connsiteX4" fmla="*/ 2318523 w 5040268"/>
              <a:gd name="connsiteY4" fmla="*/ 0 h 568254"/>
              <a:gd name="connsiteX5" fmla="*/ 2998959 w 5040268"/>
              <a:gd name="connsiteY5" fmla="*/ 0 h 568254"/>
              <a:gd name="connsiteX6" fmla="*/ 3628993 w 5040268"/>
              <a:gd name="connsiteY6" fmla="*/ 0 h 568254"/>
              <a:gd name="connsiteX7" fmla="*/ 4259026 w 5040268"/>
              <a:gd name="connsiteY7" fmla="*/ 0 h 568254"/>
              <a:gd name="connsiteX8" fmla="*/ 5040268 w 5040268"/>
              <a:gd name="connsiteY8" fmla="*/ 0 h 568254"/>
              <a:gd name="connsiteX9" fmla="*/ 5040268 w 5040268"/>
              <a:gd name="connsiteY9" fmla="*/ 568254 h 568254"/>
              <a:gd name="connsiteX10" fmla="*/ 4511040 w 5040268"/>
              <a:gd name="connsiteY10" fmla="*/ 568254 h 568254"/>
              <a:gd name="connsiteX11" fmla="*/ 4032214 w 5040268"/>
              <a:gd name="connsiteY11" fmla="*/ 568254 h 568254"/>
              <a:gd name="connsiteX12" fmla="*/ 3351778 w 5040268"/>
              <a:gd name="connsiteY12" fmla="*/ 568254 h 568254"/>
              <a:gd name="connsiteX13" fmla="*/ 2822550 w 5040268"/>
              <a:gd name="connsiteY13" fmla="*/ 568254 h 568254"/>
              <a:gd name="connsiteX14" fmla="*/ 2142114 w 5040268"/>
              <a:gd name="connsiteY14" fmla="*/ 568254 h 568254"/>
              <a:gd name="connsiteX15" fmla="*/ 1411275 w 5040268"/>
              <a:gd name="connsiteY15" fmla="*/ 568254 h 568254"/>
              <a:gd name="connsiteX16" fmla="*/ 831644 w 5040268"/>
              <a:gd name="connsiteY16" fmla="*/ 568254 h 568254"/>
              <a:gd name="connsiteX17" fmla="*/ 0 w 5040268"/>
              <a:gd name="connsiteY17" fmla="*/ 568254 h 568254"/>
              <a:gd name="connsiteX18" fmla="*/ 0 w 5040268"/>
              <a:gd name="connsiteY18" fmla="*/ 0 h 56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40268" h="568254" fill="none" extrusionOk="0">
                <a:moveTo>
                  <a:pt x="0" y="0"/>
                </a:moveTo>
                <a:cubicBezTo>
                  <a:pt x="234083" y="-22694"/>
                  <a:pt x="327130" y="-7758"/>
                  <a:pt x="529228" y="0"/>
                </a:cubicBezTo>
                <a:cubicBezTo>
                  <a:pt x="731326" y="7758"/>
                  <a:pt x="906408" y="33635"/>
                  <a:pt x="1209664" y="0"/>
                </a:cubicBezTo>
                <a:cubicBezTo>
                  <a:pt x="1512920" y="-33635"/>
                  <a:pt x="1523271" y="2063"/>
                  <a:pt x="1789295" y="0"/>
                </a:cubicBezTo>
                <a:cubicBezTo>
                  <a:pt x="2055319" y="-2063"/>
                  <a:pt x="2134369" y="22870"/>
                  <a:pt x="2318523" y="0"/>
                </a:cubicBezTo>
                <a:cubicBezTo>
                  <a:pt x="2502677" y="-22870"/>
                  <a:pt x="2841995" y="24321"/>
                  <a:pt x="2998959" y="0"/>
                </a:cubicBezTo>
                <a:cubicBezTo>
                  <a:pt x="3155923" y="-24321"/>
                  <a:pt x="3354944" y="-19398"/>
                  <a:pt x="3628993" y="0"/>
                </a:cubicBezTo>
                <a:cubicBezTo>
                  <a:pt x="3903042" y="19398"/>
                  <a:pt x="4130655" y="4363"/>
                  <a:pt x="4259026" y="0"/>
                </a:cubicBezTo>
                <a:cubicBezTo>
                  <a:pt x="4387397" y="-4363"/>
                  <a:pt x="4664286" y="-25847"/>
                  <a:pt x="5040268" y="0"/>
                </a:cubicBezTo>
                <a:cubicBezTo>
                  <a:pt x="5039165" y="256765"/>
                  <a:pt x="5030467" y="383457"/>
                  <a:pt x="5040268" y="568254"/>
                </a:cubicBezTo>
                <a:cubicBezTo>
                  <a:pt x="4833886" y="569662"/>
                  <a:pt x="4772925" y="560755"/>
                  <a:pt x="4511040" y="568254"/>
                </a:cubicBezTo>
                <a:cubicBezTo>
                  <a:pt x="4249155" y="575753"/>
                  <a:pt x="4180013" y="576163"/>
                  <a:pt x="4032214" y="568254"/>
                </a:cubicBezTo>
                <a:cubicBezTo>
                  <a:pt x="3884415" y="560345"/>
                  <a:pt x="3650650" y="539953"/>
                  <a:pt x="3351778" y="568254"/>
                </a:cubicBezTo>
                <a:cubicBezTo>
                  <a:pt x="3052906" y="596555"/>
                  <a:pt x="3073560" y="544245"/>
                  <a:pt x="2822550" y="568254"/>
                </a:cubicBezTo>
                <a:cubicBezTo>
                  <a:pt x="2571540" y="592263"/>
                  <a:pt x="2329995" y="535770"/>
                  <a:pt x="2142114" y="568254"/>
                </a:cubicBezTo>
                <a:cubicBezTo>
                  <a:pt x="1954233" y="600738"/>
                  <a:pt x="1694389" y="533800"/>
                  <a:pt x="1411275" y="568254"/>
                </a:cubicBezTo>
                <a:cubicBezTo>
                  <a:pt x="1128161" y="602708"/>
                  <a:pt x="1070381" y="572203"/>
                  <a:pt x="831644" y="568254"/>
                </a:cubicBezTo>
                <a:cubicBezTo>
                  <a:pt x="592907" y="564305"/>
                  <a:pt x="265948" y="593292"/>
                  <a:pt x="0" y="568254"/>
                </a:cubicBezTo>
                <a:cubicBezTo>
                  <a:pt x="-26199" y="402769"/>
                  <a:pt x="-23460" y="229115"/>
                  <a:pt x="0" y="0"/>
                </a:cubicBezTo>
                <a:close/>
              </a:path>
              <a:path w="5040268" h="568254" stroke="0" extrusionOk="0">
                <a:moveTo>
                  <a:pt x="0" y="0"/>
                </a:moveTo>
                <a:cubicBezTo>
                  <a:pt x="201669" y="27635"/>
                  <a:pt x="412696" y="20258"/>
                  <a:pt x="579631" y="0"/>
                </a:cubicBezTo>
                <a:cubicBezTo>
                  <a:pt x="746566" y="-20258"/>
                  <a:pt x="906710" y="4300"/>
                  <a:pt x="1058456" y="0"/>
                </a:cubicBezTo>
                <a:cubicBezTo>
                  <a:pt x="1210203" y="-4300"/>
                  <a:pt x="1536177" y="30556"/>
                  <a:pt x="1789295" y="0"/>
                </a:cubicBezTo>
                <a:cubicBezTo>
                  <a:pt x="2042413" y="-30556"/>
                  <a:pt x="2123795" y="-4379"/>
                  <a:pt x="2368926" y="0"/>
                </a:cubicBezTo>
                <a:cubicBezTo>
                  <a:pt x="2614057" y="4379"/>
                  <a:pt x="2778530" y="-847"/>
                  <a:pt x="2948557" y="0"/>
                </a:cubicBezTo>
                <a:cubicBezTo>
                  <a:pt x="3118584" y="847"/>
                  <a:pt x="3438295" y="-3133"/>
                  <a:pt x="3679396" y="0"/>
                </a:cubicBezTo>
                <a:cubicBezTo>
                  <a:pt x="3920497" y="3133"/>
                  <a:pt x="4063446" y="3513"/>
                  <a:pt x="4208624" y="0"/>
                </a:cubicBezTo>
                <a:cubicBezTo>
                  <a:pt x="4353802" y="-3513"/>
                  <a:pt x="4745903" y="-21002"/>
                  <a:pt x="5040268" y="0"/>
                </a:cubicBezTo>
                <a:cubicBezTo>
                  <a:pt x="5036863" y="257121"/>
                  <a:pt x="5025600" y="292622"/>
                  <a:pt x="5040268" y="568254"/>
                </a:cubicBezTo>
                <a:cubicBezTo>
                  <a:pt x="4839916" y="570396"/>
                  <a:pt x="4718901" y="549394"/>
                  <a:pt x="4511040" y="568254"/>
                </a:cubicBezTo>
                <a:cubicBezTo>
                  <a:pt x="4303179" y="587114"/>
                  <a:pt x="4146467" y="586410"/>
                  <a:pt x="3881006" y="568254"/>
                </a:cubicBezTo>
                <a:cubicBezTo>
                  <a:pt x="3615545" y="550098"/>
                  <a:pt x="3575993" y="585331"/>
                  <a:pt x="3301376" y="568254"/>
                </a:cubicBezTo>
                <a:cubicBezTo>
                  <a:pt x="3026759" y="551178"/>
                  <a:pt x="2882135" y="538729"/>
                  <a:pt x="2570537" y="568254"/>
                </a:cubicBezTo>
                <a:cubicBezTo>
                  <a:pt x="2258939" y="597779"/>
                  <a:pt x="2079501" y="595254"/>
                  <a:pt x="1839698" y="568254"/>
                </a:cubicBezTo>
                <a:cubicBezTo>
                  <a:pt x="1599895" y="541254"/>
                  <a:pt x="1444862" y="549976"/>
                  <a:pt x="1310470" y="568254"/>
                </a:cubicBezTo>
                <a:cubicBezTo>
                  <a:pt x="1176078" y="586532"/>
                  <a:pt x="992835" y="541148"/>
                  <a:pt x="680436" y="568254"/>
                </a:cubicBezTo>
                <a:cubicBezTo>
                  <a:pt x="368037" y="595360"/>
                  <a:pt x="209592" y="580274"/>
                  <a:pt x="0" y="568254"/>
                </a:cubicBezTo>
                <a:cubicBezTo>
                  <a:pt x="14398" y="385294"/>
                  <a:pt x="16973" y="121603"/>
                  <a:pt x="0" y="0"/>
                </a:cubicBezTo>
                <a:close/>
              </a:path>
            </a:pathLst>
          </a:custGeom>
          <a:solidFill>
            <a:schemeClr val="lt1"/>
          </a:solidFill>
          <a:ln w="31750" cmpd="dbl">
            <a:gradFill>
              <a:gsLst>
                <a:gs pos="0">
                  <a:schemeClr val="tx1">
                    <a:lumMod val="50000"/>
                  </a:schemeClr>
                </a:gs>
                <a:gs pos="83000">
                  <a:schemeClr val="accent5">
                    <a:lumMod val="60000"/>
                    <a:lumOff val="40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1"/>
            </a:gra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 spcFirstLastPara="1" wrap="square" lIns="91425" tIns="91425" rIns="91425" bIns="91425" anchor="ctr" anchorCtr="1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s-419" noProof="0" dirty="0"/>
              <a:t>Diseñar una arquitectura híbrida segura y escalable</a:t>
            </a:r>
          </a:p>
        </p:txBody>
      </p:sp>
      <p:sp>
        <p:nvSpPr>
          <p:cNvPr id="18" name="Google Shape;2200;p40">
            <a:extLst>
              <a:ext uri="{FF2B5EF4-FFF2-40B4-BE49-F238E27FC236}">
                <a16:creationId xmlns:a16="http://schemas.microsoft.com/office/drawing/2014/main" id="{77D062BB-52BD-BEC8-390D-F9F1134DC7DA}"/>
              </a:ext>
            </a:extLst>
          </p:cNvPr>
          <p:cNvSpPr txBox="1">
            <a:spLocks/>
          </p:cNvSpPr>
          <p:nvPr/>
        </p:nvSpPr>
        <p:spPr>
          <a:xfrm>
            <a:off x="2320682" y="3623443"/>
            <a:ext cx="5040268" cy="568254"/>
          </a:xfrm>
          <a:custGeom>
            <a:avLst/>
            <a:gdLst>
              <a:gd name="connsiteX0" fmla="*/ 0 w 5040268"/>
              <a:gd name="connsiteY0" fmla="*/ 0 h 568254"/>
              <a:gd name="connsiteX1" fmla="*/ 529228 w 5040268"/>
              <a:gd name="connsiteY1" fmla="*/ 0 h 568254"/>
              <a:gd name="connsiteX2" fmla="*/ 1209664 w 5040268"/>
              <a:gd name="connsiteY2" fmla="*/ 0 h 568254"/>
              <a:gd name="connsiteX3" fmla="*/ 1789295 w 5040268"/>
              <a:gd name="connsiteY3" fmla="*/ 0 h 568254"/>
              <a:gd name="connsiteX4" fmla="*/ 2318523 w 5040268"/>
              <a:gd name="connsiteY4" fmla="*/ 0 h 568254"/>
              <a:gd name="connsiteX5" fmla="*/ 2998959 w 5040268"/>
              <a:gd name="connsiteY5" fmla="*/ 0 h 568254"/>
              <a:gd name="connsiteX6" fmla="*/ 3628993 w 5040268"/>
              <a:gd name="connsiteY6" fmla="*/ 0 h 568254"/>
              <a:gd name="connsiteX7" fmla="*/ 4259026 w 5040268"/>
              <a:gd name="connsiteY7" fmla="*/ 0 h 568254"/>
              <a:gd name="connsiteX8" fmla="*/ 5040268 w 5040268"/>
              <a:gd name="connsiteY8" fmla="*/ 0 h 568254"/>
              <a:gd name="connsiteX9" fmla="*/ 5040268 w 5040268"/>
              <a:gd name="connsiteY9" fmla="*/ 568254 h 568254"/>
              <a:gd name="connsiteX10" fmla="*/ 4511040 w 5040268"/>
              <a:gd name="connsiteY10" fmla="*/ 568254 h 568254"/>
              <a:gd name="connsiteX11" fmla="*/ 4032214 w 5040268"/>
              <a:gd name="connsiteY11" fmla="*/ 568254 h 568254"/>
              <a:gd name="connsiteX12" fmla="*/ 3351778 w 5040268"/>
              <a:gd name="connsiteY12" fmla="*/ 568254 h 568254"/>
              <a:gd name="connsiteX13" fmla="*/ 2822550 w 5040268"/>
              <a:gd name="connsiteY13" fmla="*/ 568254 h 568254"/>
              <a:gd name="connsiteX14" fmla="*/ 2142114 w 5040268"/>
              <a:gd name="connsiteY14" fmla="*/ 568254 h 568254"/>
              <a:gd name="connsiteX15" fmla="*/ 1411275 w 5040268"/>
              <a:gd name="connsiteY15" fmla="*/ 568254 h 568254"/>
              <a:gd name="connsiteX16" fmla="*/ 831644 w 5040268"/>
              <a:gd name="connsiteY16" fmla="*/ 568254 h 568254"/>
              <a:gd name="connsiteX17" fmla="*/ 0 w 5040268"/>
              <a:gd name="connsiteY17" fmla="*/ 568254 h 568254"/>
              <a:gd name="connsiteX18" fmla="*/ 0 w 5040268"/>
              <a:gd name="connsiteY18" fmla="*/ 0 h 56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40268" h="568254" fill="none" extrusionOk="0">
                <a:moveTo>
                  <a:pt x="0" y="0"/>
                </a:moveTo>
                <a:cubicBezTo>
                  <a:pt x="234083" y="-22694"/>
                  <a:pt x="327130" y="-7758"/>
                  <a:pt x="529228" y="0"/>
                </a:cubicBezTo>
                <a:cubicBezTo>
                  <a:pt x="731326" y="7758"/>
                  <a:pt x="906408" y="33635"/>
                  <a:pt x="1209664" y="0"/>
                </a:cubicBezTo>
                <a:cubicBezTo>
                  <a:pt x="1512920" y="-33635"/>
                  <a:pt x="1523271" y="2063"/>
                  <a:pt x="1789295" y="0"/>
                </a:cubicBezTo>
                <a:cubicBezTo>
                  <a:pt x="2055319" y="-2063"/>
                  <a:pt x="2134369" y="22870"/>
                  <a:pt x="2318523" y="0"/>
                </a:cubicBezTo>
                <a:cubicBezTo>
                  <a:pt x="2502677" y="-22870"/>
                  <a:pt x="2841995" y="24321"/>
                  <a:pt x="2998959" y="0"/>
                </a:cubicBezTo>
                <a:cubicBezTo>
                  <a:pt x="3155923" y="-24321"/>
                  <a:pt x="3354944" y="-19398"/>
                  <a:pt x="3628993" y="0"/>
                </a:cubicBezTo>
                <a:cubicBezTo>
                  <a:pt x="3903042" y="19398"/>
                  <a:pt x="4130655" y="4363"/>
                  <a:pt x="4259026" y="0"/>
                </a:cubicBezTo>
                <a:cubicBezTo>
                  <a:pt x="4387397" y="-4363"/>
                  <a:pt x="4664286" y="-25847"/>
                  <a:pt x="5040268" y="0"/>
                </a:cubicBezTo>
                <a:cubicBezTo>
                  <a:pt x="5039165" y="256765"/>
                  <a:pt x="5030467" y="383457"/>
                  <a:pt x="5040268" y="568254"/>
                </a:cubicBezTo>
                <a:cubicBezTo>
                  <a:pt x="4833886" y="569662"/>
                  <a:pt x="4772925" y="560755"/>
                  <a:pt x="4511040" y="568254"/>
                </a:cubicBezTo>
                <a:cubicBezTo>
                  <a:pt x="4249155" y="575753"/>
                  <a:pt x="4180013" y="576163"/>
                  <a:pt x="4032214" y="568254"/>
                </a:cubicBezTo>
                <a:cubicBezTo>
                  <a:pt x="3884415" y="560345"/>
                  <a:pt x="3650650" y="539953"/>
                  <a:pt x="3351778" y="568254"/>
                </a:cubicBezTo>
                <a:cubicBezTo>
                  <a:pt x="3052906" y="596555"/>
                  <a:pt x="3073560" y="544245"/>
                  <a:pt x="2822550" y="568254"/>
                </a:cubicBezTo>
                <a:cubicBezTo>
                  <a:pt x="2571540" y="592263"/>
                  <a:pt x="2329995" y="535770"/>
                  <a:pt x="2142114" y="568254"/>
                </a:cubicBezTo>
                <a:cubicBezTo>
                  <a:pt x="1954233" y="600738"/>
                  <a:pt x="1694389" y="533800"/>
                  <a:pt x="1411275" y="568254"/>
                </a:cubicBezTo>
                <a:cubicBezTo>
                  <a:pt x="1128161" y="602708"/>
                  <a:pt x="1070381" y="572203"/>
                  <a:pt x="831644" y="568254"/>
                </a:cubicBezTo>
                <a:cubicBezTo>
                  <a:pt x="592907" y="564305"/>
                  <a:pt x="265948" y="593292"/>
                  <a:pt x="0" y="568254"/>
                </a:cubicBezTo>
                <a:cubicBezTo>
                  <a:pt x="-26199" y="402769"/>
                  <a:pt x="-23460" y="229115"/>
                  <a:pt x="0" y="0"/>
                </a:cubicBezTo>
                <a:close/>
              </a:path>
              <a:path w="5040268" h="568254" stroke="0" extrusionOk="0">
                <a:moveTo>
                  <a:pt x="0" y="0"/>
                </a:moveTo>
                <a:cubicBezTo>
                  <a:pt x="201669" y="27635"/>
                  <a:pt x="412696" y="20258"/>
                  <a:pt x="579631" y="0"/>
                </a:cubicBezTo>
                <a:cubicBezTo>
                  <a:pt x="746566" y="-20258"/>
                  <a:pt x="906710" y="4300"/>
                  <a:pt x="1058456" y="0"/>
                </a:cubicBezTo>
                <a:cubicBezTo>
                  <a:pt x="1210203" y="-4300"/>
                  <a:pt x="1536177" y="30556"/>
                  <a:pt x="1789295" y="0"/>
                </a:cubicBezTo>
                <a:cubicBezTo>
                  <a:pt x="2042413" y="-30556"/>
                  <a:pt x="2123795" y="-4379"/>
                  <a:pt x="2368926" y="0"/>
                </a:cubicBezTo>
                <a:cubicBezTo>
                  <a:pt x="2614057" y="4379"/>
                  <a:pt x="2778530" y="-847"/>
                  <a:pt x="2948557" y="0"/>
                </a:cubicBezTo>
                <a:cubicBezTo>
                  <a:pt x="3118584" y="847"/>
                  <a:pt x="3438295" y="-3133"/>
                  <a:pt x="3679396" y="0"/>
                </a:cubicBezTo>
                <a:cubicBezTo>
                  <a:pt x="3920497" y="3133"/>
                  <a:pt x="4063446" y="3513"/>
                  <a:pt x="4208624" y="0"/>
                </a:cubicBezTo>
                <a:cubicBezTo>
                  <a:pt x="4353802" y="-3513"/>
                  <a:pt x="4745903" y="-21002"/>
                  <a:pt x="5040268" y="0"/>
                </a:cubicBezTo>
                <a:cubicBezTo>
                  <a:pt x="5036863" y="257121"/>
                  <a:pt x="5025600" y="292622"/>
                  <a:pt x="5040268" y="568254"/>
                </a:cubicBezTo>
                <a:cubicBezTo>
                  <a:pt x="4839916" y="570396"/>
                  <a:pt x="4718901" y="549394"/>
                  <a:pt x="4511040" y="568254"/>
                </a:cubicBezTo>
                <a:cubicBezTo>
                  <a:pt x="4303179" y="587114"/>
                  <a:pt x="4146467" y="586410"/>
                  <a:pt x="3881006" y="568254"/>
                </a:cubicBezTo>
                <a:cubicBezTo>
                  <a:pt x="3615545" y="550098"/>
                  <a:pt x="3575993" y="585331"/>
                  <a:pt x="3301376" y="568254"/>
                </a:cubicBezTo>
                <a:cubicBezTo>
                  <a:pt x="3026759" y="551178"/>
                  <a:pt x="2882135" y="538729"/>
                  <a:pt x="2570537" y="568254"/>
                </a:cubicBezTo>
                <a:cubicBezTo>
                  <a:pt x="2258939" y="597779"/>
                  <a:pt x="2079501" y="595254"/>
                  <a:pt x="1839698" y="568254"/>
                </a:cubicBezTo>
                <a:cubicBezTo>
                  <a:pt x="1599895" y="541254"/>
                  <a:pt x="1444862" y="549976"/>
                  <a:pt x="1310470" y="568254"/>
                </a:cubicBezTo>
                <a:cubicBezTo>
                  <a:pt x="1176078" y="586532"/>
                  <a:pt x="992835" y="541148"/>
                  <a:pt x="680436" y="568254"/>
                </a:cubicBezTo>
                <a:cubicBezTo>
                  <a:pt x="368037" y="595360"/>
                  <a:pt x="209592" y="580274"/>
                  <a:pt x="0" y="568254"/>
                </a:cubicBezTo>
                <a:cubicBezTo>
                  <a:pt x="14398" y="385294"/>
                  <a:pt x="16973" y="121603"/>
                  <a:pt x="0" y="0"/>
                </a:cubicBezTo>
                <a:close/>
              </a:path>
            </a:pathLst>
          </a:custGeom>
          <a:solidFill>
            <a:schemeClr val="lt1"/>
          </a:solidFill>
          <a:ln w="31750" cmpd="dbl">
            <a:gradFill>
              <a:gsLst>
                <a:gs pos="0">
                  <a:schemeClr val="tx1">
                    <a:lumMod val="50000"/>
                  </a:schemeClr>
                </a:gs>
                <a:gs pos="83000">
                  <a:schemeClr val="accent5">
                    <a:lumMod val="60000"/>
                    <a:lumOff val="40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1"/>
            </a:gra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 spcFirstLastPara="1" wrap="square" lIns="91425" tIns="91425" rIns="91425" bIns="91425" anchor="ctr" anchorCtr="1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s-419" noProof="0" dirty="0"/>
              <a:t>Crear un plan de migración por fases</a:t>
            </a:r>
          </a:p>
        </p:txBody>
      </p:sp>
      <p:sp>
        <p:nvSpPr>
          <p:cNvPr id="23" name="Google Shape;2200;p40">
            <a:extLst>
              <a:ext uri="{FF2B5EF4-FFF2-40B4-BE49-F238E27FC236}">
                <a16:creationId xmlns:a16="http://schemas.microsoft.com/office/drawing/2014/main" id="{CDB47684-52D6-5E0B-CA54-459E440F74E2}"/>
              </a:ext>
            </a:extLst>
          </p:cNvPr>
          <p:cNvSpPr txBox="1">
            <a:spLocks/>
          </p:cNvSpPr>
          <p:nvPr/>
        </p:nvSpPr>
        <p:spPr>
          <a:xfrm>
            <a:off x="1783050" y="4397381"/>
            <a:ext cx="5040268" cy="568254"/>
          </a:xfrm>
          <a:custGeom>
            <a:avLst/>
            <a:gdLst>
              <a:gd name="connsiteX0" fmla="*/ 0 w 5040268"/>
              <a:gd name="connsiteY0" fmla="*/ 0 h 568254"/>
              <a:gd name="connsiteX1" fmla="*/ 529228 w 5040268"/>
              <a:gd name="connsiteY1" fmla="*/ 0 h 568254"/>
              <a:gd name="connsiteX2" fmla="*/ 1209664 w 5040268"/>
              <a:gd name="connsiteY2" fmla="*/ 0 h 568254"/>
              <a:gd name="connsiteX3" fmla="*/ 1789295 w 5040268"/>
              <a:gd name="connsiteY3" fmla="*/ 0 h 568254"/>
              <a:gd name="connsiteX4" fmla="*/ 2318523 w 5040268"/>
              <a:gd name="connsiteY4" fmla="*/ 0 h 568254"/>
              <a:gd name="connsiteX5" fmla="*/ 2998959 w 5040268"/>
              <a:gd name="connsiteY5" fmla="*/ 0 h 568254"/>
              <a:gd name="connsiteX6" fmla="*/ 3628993 w 5040268"/>
              <a:gd name="connsiteY6" fmla="*/ 0 h 568254"/>
              <a:gd name="connsiteX7" fmla="*/ 4259026 w 5040268"/>
              <a:gd name="connsiteY7" fmla="*/ 0 h 568254"/>
              <a:gd name="connsiteX8" fmla="*/ 5040268 w 5040268"/>
              <a:gd name="connsiteY8" fmla="*/ 0 h 568254"/>
              <a:gd name="connsiteX9" fmla="*/ 5040268 w 5040268"/>
              <a:gd name="connsiteY9" fmla="*/ 568254 h 568254"/>
              <a:gd name="connsiteX10" fmla="*/ 4511040 w 5040268"/>
              <a:gd name="connsiteY10" fmla="*/ 568254 h 568254"/>
              <a:gd name="connsiteX11" fmla="*/ 4032214 w 5040268"/>
              <a:gd name="connsiteY11" fmla="*/ 568254 h 568254"/>
              <a:gd name="connsiteX12" fmla="*/ 3351778 w 5040268"/>
              <a:gd name="connsiteY12" fmla="*/ 568254 h 568254"/>
              <a:gd name="connsiteX13" fmla="*/ 2822550 w 5040268"/>
              <a:gd name="connsiteY13" fmla="*/ 568254 h 568254"/>
              <a:gd name="connsiteX14" fmla="*/ 2142114 w 5040268"/>
              <a:gd name="connsiteY14" fmla="*/ 568254 h 568254"/>
              <a:gd name="connsiteX15" fmla="*/ 1411275 w 5040268"/>
              <a:gd name="connsiteY15" fmla="*/ 568254 h 568254"/>
              <a:gd name="connsiteX16" fmla="*/ 831644 w 5040268"/>
              <a:gd name="connsiteY16" fmla="*/ 568254 h 568254"/>
              <a:gd name="connsiteX17" fmla="*/ 0 w 5040268"/>
              <a:gd name="connsiteY17" fmla="*/ 568254 h 568254"/>
              <a:gd name="connsiteX18" fmla="*/ 0 w 5040268"/>
              <a:gd name="connsiteY18" fmla="*/ 0 h 56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40268" h="568254" fill="none" extrusionOk="0">
                <a:moveTo>
                  <a:pt x="0" y="0"/>
                </a:moveTo>
                <a:cubicBezTo>
                  <a:pt x="234083" y="-22694"/>
                  <a:pt x="327130" y="-7758"/>
                  <a:pt x="529228" y="0"/>
                </a:cubicBezTo>
                <a:cubicBezTo>
                  <a:pt x="731326" y="7758"/>
                  <a:pt x="906408" y="33635"/>
                  <a:pt x="1209664" y="0"/>
                </a:cubicBezTo>
                <a:cubicBezTo>
                  <a:pt x="1512920" y="-33635"/>
                  <a:pt x="1523271" y="2063"/>
                  <a:pt x="1789295" y="0"/>
                </a:cubicBezTo>
                <a:cubicBezTo>
                  <a:pt x="2055319" y="-2063"/>
                  <a:pt x="2134369" y="22870"/>
                  <a:pt x="2318523" y="0"/>
                </a:cubicBezTo>
                <a:cubicBezTo>
                  <a:pt x="2502677" y="-22870"/>
                  <a:pt x="2841995" y="24321"/>
                  <a:pt x="2998959" y="0"/>
                </a:cubicBezTo>
                <a:cubicBezTo>
                  <a:pt x="3155923" y="-24321"/>
                  <a:pt x="3354944" y="-19398"/>
                  <a:pt x="3628993" y="0"/>
                </a:cubicBezTo>
                <a:cubicBezTo>
                  <a:pt x="3903042" y="19398"/>
                  <a:pt x="4130655" y="4363"/>
                  <a:pt x="4259026" y="0"/>
                </a:cubicBezTo>
                <a:cubicBezTo>
                  <a:pt x="4387397" y="-4363"/>
                  <a:pt x="4664286" y="-25847"/>
                  <a:pt x="5040268" y="0"/>
                </a:cubicBezTo>
                <a:cubicBezTo>
                  <a:pt x="5039165" y="256765"/>
                  <a:pt x="5030467" y="383457"/>
                  <a:pt x="5040268" y="568254"/>
                </a:cubicBezTo>
                <a:cubicBezTo>
                  <a:pt x="4833886" y="569662"/>
                  <a:pt x="4772925" y="560755"/>
                  <a:pt x="4511040" y="568254"/>
                </a:cubicBezTo>
                <a:cubicBezTo>
                  <a:pt x="4249155" y="575753"/>
                  <a:pt x="4180013" y="576163"/>
                  <a:pt x="4032214" y="568254"/>
                </a:cubicBezTo>
                <a:cubicBezTo>
                  <a:pt x="3884415" y="560345"/>
                  <a:pt x="3650650" y="539953"/>
                  <a:pt x="3351778" y="568254"/>
                </a:cubicBezTo>
                <a:cubicBezTo>
                  <a:pt x="3052906" y="596555"/>
                  <a:pt x="3073560" y="544245"/>
                  <a:pt x="2822550" y="568254"/>
                </a:cubicBezTo>
                <a:cubicBezTo>
                  <a:pt x="2571540" y="592263"/>
                  <a:pt x="2329995" y="535770"/>
                  <a:pt x="2142114" y="568254"/>
                </a:cubicBezTo>
                <a:cubicBezTo>
                  <a:pt x="1954233" y="600738"/>
                  <a:pt x="1694389" y="533800"/>
                  <a:pt x="1411275" y="568254"/>
                </a:cubicBezTo>
                <a:cubicBezTo>
                  <a:pt x="1128161" y="602708"/>
                  <a:pt x="1070381" y="572203"/>
                  <a:pt x="831644" y="568254"/>
                </a:cubicBezTo>
                <a:cubicBezTo>
                  <a:pt x="592907" y="564305"/>
                  <a:pt x="265948" y="593292"/>
                  <a:pt x="0" y="568254"/>
                </a:cubicBezTo>
                <a:cubicBezTo>
                  <a:pt x="-26199" y="402769"/>
                  <a:pt x="-23460" y="229115"/>
                  <a:pt x="0" y="0"/>
                </a:cubicBezTo>
                <a:close/>
              </a:path>
              <a:path w="5040268" h="568254" stroke="0" extrusionOk="0">
                <a:moveTo>
                  <a:pt x="0" y="0"/>
                </a:moveTo>
                <a:cubicBezTo>
                  <a:pt x="201669" y="27635"/>
                  <a:pt x="412696" y="20258"/>
                  <a:pt x="579631" y="0"/>
                </a:cubicBezTo>
                <a:cubicBezTo>
                  <a:pt x="746566" y="-20258"/>
                  <a:pt x="906710" y="4300"/>
                  <a:pt x="1058456" y="0"/>
                </a:cubicBezTo>
                <a:cubicBezTo>
                  <a:pt x="1210203" y="-4300"/>
                  <a:pt x="1536177" y="30556"/>
                  <a:pt x="1789295" y="0"/>
                </a:cubicBezTo>
                <a:cubicBezTo>
                  <a:pt x="2042413" y="-30556"/>
                  <a:pt x="2123795" y="-4379"/>
                  <a:pt x="2368926" y="0"/>
                </a:cubicBezTo>
                <a:cubicBezTo>
                  <a:pt x="2614057" y="4379"/>
                  <a:pt x="2778530" y="-847"/>
                  <a:pt x="2948557" y="0"/>
                </a:cubicBezTo>
                <a:cubicBezTo>
                  <a:pt x="3118584" y="847"/>
                  <a:pt x="3438295" y="-3133"/>
                  <a:pt x="3679396" y="0"/>
                </a:cubicBezTo>
                <a:cubicBezTo>
                  <a:pt x="3920497" y="3133"/>
                  <a:pt x="4063446" y="3513"/>
                  <a:pt x="4208624" y="0"/>
                </a:cubicBezTo>
                <a:cubicBezTo>
                  <a:pt x="4353802" y="-3513"/>
                  <a:pt x="4745903" y="-21002"/>
                  <a:pt x="5040268" y="0"/>
                </a:cubicBezTo>
                <a:cubicBezTo>
                  <a:pt x="5036863" y="257121"/>
                  <a:pt x="5025600" y="292622"/>
                  <a:pt x="5040268" y="568254"/>
                </a:cubicBezTo>
                <a:cubicBezTo>
                  <a:pt x="4839916" y="570396"/>
                  <a:pt x="4718901" y="549394"/>
                  <a:pt x="4511040" y="568254"/>
                </a:cubicBezTo>
                <a:cubicBezTo>
                  <a:pt x="4303179" y="587114"/>
                  <a:pt x="4146467" y="586410"/>
                  <a:pt x="3881006" y="568254"/>
                </a:cubicBezTo>
                <a:cubicBezTo>
                  <a:pt x="3615545" y="550098"/>
                  <a:pt x="3575993" y="585331"/>
                  <a:pt x="3301376" y="568254"/>
                </a:cubicBezTo>
                <a:cubicBezTo>
                  <a:pt x="3026759" y="551178"/>
                  <a:pt x="2882135" y="538729"/>
                  <a:pt x="2570537" y="568254"/>
                </a:cubicBezTo>
                <a:cubicBezTo>
                  <a:pt x="2258939" y="597779"/>
                  <a:pt x="2079501" y="595254"/>
                  <a:pt x="1839698" y="568254"/>
                </a:cubicBezTo>
                <a:cubicBezTo>
                  <a:pt x="1599895" y="541254"/>
                  <a:pt x="1444862" y="549976"/>
                  <a:pt x="1310470" y="568254"/>
                </a:cubicBezTo>
                <a:cubicBezTo>
                  <a:pt x="1176078" y="586532"/>
                  <a:pt x="992835" y="541148"/>
                  <a:pt x="680436" y="568254"/>
                </a:cubicBezTo>
                <a:cubicBezTo>
                  <a:pt x="368037" y="595360"/>
                  <a:pt x="209592" y="580274"/>
                  <a:pt x="0" y="568254"/>
                </a:cubicBezTo>
                <a:cubicBezTo>
                  <a:pt x="14398" y="385294"/>
                  <a:pt x="16973" y="121603"/>
                  <a:pt x="0" y="0"/>
                </a:cubicBezTo>
                <a:close/>
              </a:path>
            </a:pathLst>
          </a:custGeom>
          <a:solidFill>
            <a:schemeClr val="lt1"/>
          </a:solidFill>
          <a:ln w="31750" cmpd="dbl">
            <a:gradFill>
              <a:gsLst>
                <a:gs pos="0">
                  <a:schemeClr val="tx1">
                    <a:lumMod val="50000"/>
                  </a:schemeClr>
                </a:gs>
                <a:gs pos="83000">
                  <a:schemeClr val="accent5">
                    <a:lumMod val="60000"/>
                    <a:lumOff val="40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1"/>
            </a:gra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 spcFirstLastPara="1" wrap="square" lIns="91425" tIns="91425" rIns="91425" bIns="91425" anchor="ctr" anchorCtr="1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s-419" noProof="0" dirty="0"/>
              <a:t>Analizar factibilidad técnica y económica</a:t>
            </a: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F4A0FEE1-6048-C807-D567-2F5792EA89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9027" b="78982" l="22559" r="76270">
                        <a14:foregroundMark x1="34180" y1="57633" x2="51465" y2="61726"/>
                        <a14:foregroundMark x1="51465" y1="61726" x2="70215" y2="60841"/>
                        <a14:foregroundMark x1="70215" y1="60841" x2="66797" y2="43252"/>
                        <a14:foregroundMark x1="66797" y1="43252" x2="58203" y2="30088"/>
                        <a14:foregroundMark x1="58203" y1="30088" x2="54199" y2="31969"/>
                        <a14:foregroundMark x1="57422" y1="28540" x2="39258" y2="32854"/>
                        <a14:foregroundMark x1="39258" y1="32854" x2="30273" y2="43252"/>
                        <a14:foregroundMark x1="30273" y1="43252" x2="52734" y2="48562"/>
                        <a14:foregroundMark x1="52734" y1="48562" x2="49707" y2="66593"/>
                        <a14:foregroundMark x1="35352" y1="61726" x2="47754" y2="65487"/>
                        <a14:foregroundMark x1="47754" y1="65487" x2="39160" y2="50664"/>
                        <a14:foregroundMark x1="39160" y1="50664" x2="38965" y2="34956"/>
                        <a14:foregroundMark x1="38965" y1="34956" x2="52832" y2="26659"/>
                        <a14:foregroundMark x1="52832" y1="26659" x2="51563" y2="39934"/>
                        <a14:foregroundMark x1="51563" y1="39934" x2="56445" y2="33407"/>
                        <a14:foregroundMark x1="65723" y1="28540" x2="38379" y2="29757"/>
                        <a14:foregroundMark x1="34570" y1="38053" x2="33301" y2="48562"/>
                        <a14:foregroundMark x1="33398" y1="28319" x2="25195" y2="26217"/>
                        <a14:foregroundMark x1="25195" y1="26217" x2="22949" y2="36726"/>
                        <a14:foregroundMark x1="22949" y1="36726" x2="24609" y2="45907"/>
                        <a14:foregroundMark x1="41797" y1="21128" x2="48633" y2="15819"/>
                        <a14:foregroundMark x1="48633" y1="15819" x2="39746" y2="21128"/>
                        <a14:foregroundMark x1="39746" y1="21128" x2="40332" y2="19027"/>
                        <a14:foregroundMark x1="53516" y1="21018" x2="64648" y2="19358"/>
                        <a14:foregroundMark x1="64648" y1="19358" x2="72559" y2="26770"/>
                        <a14:foregroundMark x1="72559" y1="26770" x2="73926" y2="38274"/>
                        <a14:foregroundMark x1="73926" y1="38274" x2="72656" y2="40265"/>
                        <a14:foregroundMark x1="25684" y1="55863" x2="25000" y2="67367"/>
                        <a14:foregroundMark x1="25000" y1="67367" x2="31641" y2="73783"/>
                        <a14:foregroundMark x1="31641" y1="73783" x2="40430" y2="72013"/>
                        <a14:foregroundMark x1="40430" y1="72013" x2="41406" y2="70907"/>
                        <a14:foregroundMark x1="53809" y1="58628" x2="65918" y2="63606"/>
                        <a14:foregroundMark x1="65918" y1="63606" x2="49219" y2="61726"/>
                        <a14:foregroundMark x1="49219" y1="61726" x2="59668" y2="60288"/>
                        <a14:foregroundMark x1="62695" y1="58960" x2="65137" y2="58739"/>
                        <a14:foregroundMark x1="65039" y1="42035" x2="60547" y2="51991"/>
                        <a14:foregroundMark x1="60547" y1="51991" x2="60352" y2="52987"/>
                        <a14:foregroundMark x1="24902" y1="58296" x2="24219" y2="67699"/>
                        <a14:foregroundMark x1="24219" y1="67699" x2="30859" y2="74779"/>
                        <a14:foregroundMark x1="30859" y1="74779" x2="43848" y2="72566"/>
                        <a14:foregroundMark x1="53809" y1="70243" x2="53809" y2="77434"/>
                        <a14:foregroundMark x1="63477" y1="70796" x2="74316" y2="69027"/>
                        <a14:foregroundMark x1="74316" y1="69027" x2="76270" y2="59403"/>
                        <a14:foregroundMark x1="76270" y1="59403" x2="73926" y2="48894"/>
                        <a14:foregroundMark x1="39551" y1="19469" x2="37988" y2="22677"/>
                        <a14:foregroundMark x1="22656" y1="33186" x2="22754" y2="42588"/>
                        <a14:foregroundMark x1="37402" y1="77323" x2="52832" y2="78982"/>
                        <a14:foregroundMark x1="52832" y1="78982" x2="65039" y2="76106"/>
                        <a14:foregroundMark x1="36523" y1="65044" x2="36230" y2="60066"/>
                      </a14:backgroundRemoval>
                    </a14:imgEffect>
                  </a14:imgLayer>
                </a14:imgProps>
              </a:ext>
            </a:extLst>
          </a:blip>
          <a:srcRect l="17957" t="15376" r="21568" b="18845"/>
          <a:stretch>
            <a:fillRect/>
          </a:stretch>
        </p:blipFill>
        <p:spPr>
          <a:xfrm>
            <a:off x="7146112" y="2602463"/>
            <a:ext cx="1968718" cy="1890414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E002D0A3-22FF-53EF-5B86-C7A6E4E750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9248" b="78429" l="23438" r="77637">
                        <a14:foregroundMark x1="48828" y1="33518" x2="43945" y2="51881"/>
                        <a14:foregroundMark x1="43945" y1="51881" x2="55664" y2="64602"/>
                        <a14:foregroundMark x1="55664" y1="64602" x2="50879" y2="59735"/>
                        <a14:foregroundMark x1="58398" y1="31084" x2="47559" y2="32522"/>
                        <a14:foregroundMark x1="47559" y1="32522" x2="37891" y2="45133"/>
                        <a14:foregroundMark x1="37891" y1="45133" x2="44629" y2="51217"/>
                        <a14:foregroundMark x1="44629" y1="51217" x2="58984" y2="44137"/>
                        <a14:foregroundMark x1="58984" y1="44137" x2="49609" y2="54646"/>
                        <a14:foregroundMark x1="49609" y1="54646" x2="57129" y2="50885"/>
                        <a14:foregroundMark x1="57129" y1="50885" x2="51465" y2="65487"/>
                        <a14:foregroundMark x1="51465" y1="65487" x2="56250" y2="64491"/>
                        <a14:foregroundMark x1="50391" y1="68031" x2="49316" y2="61173"/>
                        <a14:foregroundMark x1="34570" y1="50774" x2="45020" y2="51770"/>
                        <a14:foregroundMark x1="45020" y1="51770" x2="45020" y2="51659"/>
                        <a14:foregroundMark x1="55273" y1="32633" x2="62500" y2="39934"/>
                        <a14:foregroundMark x1="62500" y1="39934" x2="62695" y2="47456"/>
                        <a14:foregroundMark x1="69141" y1="30863" x2="52051" y2="19248"/>
                        <a14:foregroundMark x1="52051" y1="19248" x2="63379" y2="23009"/>
                        <a14:foregroundMark x1="63379" y1="23009" x2="72070" y2="32522"/>
                        <a14:foregroundMark x1="72070" y1="32522" x2="72656" y2="37500"/>
                        <a14:foregroundMark x1="25977" y1="57080" x2="24512" y2="69912"/>
                        <a14:foregroundMark x1="24512" y1="69912" x2="35352" y2="74889"/>
                        <a14:foregroundMark x1="35352" y1="74889" x2="42383" y2="72345"/>
                        <a14:foregroundMark x1="23438" y1="70354" x2="32227" y2="75442"/>
                        <a14:foregroundMark x1="32227" y1="75442" x2="37598" y2="75442"/>
                        <a14:foregroundMark x1="62207" y1="71571" x2="72754" y2="71571"/>
                        <a14:foregroundMark x1="72754" y1="71571" x2="76660" y2="63164"/>
                        <a14:foregroundMark x1="76660" y1="63164" x2="75879" y2="50664"/>
                        <a14:foregroundMark x1="75879" y1="50664" x2="74707" y2="48119"/>
                        <a14:foregroundMark x1="35840" y1="76549" x2="45703" y2="75221"/>
                        <a14:foregroundMark x1="45703" y1="75221" x2="63574" y2="78429"/>
                        <a14:foregroundMark x1="63574" y1="78429" x2="71680" y2="75111"/>
                        <a14:foregroundMark x1="71680" y1="75111" x2="71973" y2="74668"/>
                        <a14:foregroundMark x1="37988" y1="41925" x2="50488" y2="50664"/>
                        <a14:foregroundMark x1="50488" y1="50664" x2="45020" y2="51991"/>
                        <a14:foregroundMark x1="26758" y1="42257" x2="23926" y2="32854"/>
                        <a14:foregroundMark x1="23926" y1="32854" x2="33301" y2="27544"/>
                        <a14:foregroundMark x1="33301" y1="27544" x2="35645" y2="28319"/>
                        <a14:foregroundMark x1="45508" y1="22235" x2="43555" y2="24115"/>
                        <a14:foregroundMark x1="45801" y1="21460" x2="39160" y2="24779"/>
                        <a14:foregroundMark x1="46875" y1="23009" x2="38574" y2="23119"/>
                        <a14:foregroundMark x1="38574" y1="23119" x2="38379" y2="24779"/>
                      </a14:backgroundRemoval>
                    </a14:imgEffect>
                  </a14:imgLayer>
                </a14:imgProps>
              </a:ext>
            </a:extLst>
          </a:blip>
          <a:srcRect l="19003" t="15199" r="15846" b="16099"/>
          <a:stretch>
            <a:fillRect/>
          </a:stretch>
        </p:blipFill>
        <p:spPr>
          <a:xfrm>
            <a:off x="0" y="3572038"/>
            <a:ext cx="1845260" cy="17178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43"/>
          <p:cNvSpPr txBox="1"/>
          <p:nvPr/>
        </p:nvSpPr>
        <p:spPr>
          <a:xfrm>
            <a:off x="6372177" y="314553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 noProof="0" dirty="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45K</a:t>
            </a:r>
          </a:p>
        </p:txBody>
      </p:sp>
      <p:sp>
        <p:nvSpPr>
          <p:cNvPr id="2317" name="Google Shape;2317;p43"/>
          <p:cNvSpPr txBox="1"/>
          <p:nvPr/>
        </p:nvSpPr>
        <p:spPr>
          <a:xfrm>
            <a:off x="6372177" y="136245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700" noProof="0" dirty="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$20K</a:t>
            </a:r>
          </a:p>
        </p:txBody>
      </p:sp>
      <p:sp>
        <p:nvSpPr>
          <p:cNvPr id="4" name="Google Shape;2195;p40">
            <a:extLst>
              <a:ext uri="{FF2B5EF4-FFF2-40B4-BE49-F238E27FC236}">
                <a16:creationId xmlns:a16="http://schemas.microsoft.com/office/drawing/2014/main" id="{B64067FC-A1AE-8025-8001-5321D68C5429}"/>
              </a:ext>
            </a:extLst>
          </p:cNvPr>
          <p:cNvSpPr txBox="1">
            <a:spLocks/>
          </p:cNvSpPr>
          <p:nvPr/>
        </p:nvSpPr>
        <p:spPr>
          <a:xfrm>
            <a:off x="1783050" y="187458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s-419" noProof="0" dirty="0">
                <a:gradFill>
                  <a:gsLst>
                    <a:gs pos="16000">
                      <a:schemeClr val="bg1">
                        <a:lumMod val="50000"/>
                      </a:schemeClr>
                    </a:gs>
                    <a:gs pos="52000">
                      <a:schemeClr val="accent5"/>
                    </a:gs>
                    <a:gs pos="100000">
                      <a:schemeClr val="accent2">
                        <a:lumMod val="50000"/>
                      </a:schemeClr>
                    </a:gs>
                  </a:gsLst>
                  <a:path path="circle">
                    <a:fillToRect l="50000" t="130000" r="50000" b="-30000"/>
                  </a:path>
                </a:gradFill>
              </a:rPr>
              <a:t>Evaluación de Proveedores Cloud</a:t>
            </a:r>
          </a:p>
        </p:txBody>
      </p:sp>
      <p:sp>
        <p:nvSpPr>
          <p:cNvPr id="10" name="Google Shape;2200;p40">
            <a:extLst>
              <a:ext uri="{FF2B5EF4-FFF2-40B4-BE49-F238E27FC236}">
                <a16:creationId xmlns:a16="http://schemas.microsoft.com/office/drawing/2014/main" id="{620D9A17-34D0-5D74-EA86-789C09684FBF}"/>
              </a:ext>
            </a:extLst>
          </p:cNvPr>
          <p:cNvSpPr txBox="1">
            <a:spLocks/>
          </p:cNvSpPr>
          <p:nvPr/>
        </p:nvSpPr>
        <p:spPr>
          <a:xfrm>
            <a:off x="968603" y="1078329"/>
            <a:ext cx="5040268" cy="568254"/>
          </a:xfrm>
          <a:custGeom>
            <a:avLst/>
            <a:gdLst>
              <a:gd name="connsiteX0" fmla="*/ 0 w 5040268"/>
              <a:gd name="connsiteY0" fmla="*/ 0 h 568254"/>
              <a:gd name="connsiteX1" fmla="*/ 529228 w 5040268"/>
              <a:gd name="connsiteY1" fmla="*/ 0 h 568254"/>
              <a:gd name="connsiteX2" fmla="*/ 1209664 w 5040268"/>
              <a:gd name="connsiteY2" fmla="*/ 0 h 568254"/>
              <a:gd name="connsiteX3" fmla="*/ 1789295 w 5040268"/>
              <a:gd name="connsiteY3" fmla="*/ 0 h 568254"/>
              <a:gd name="connsiteX4" fmla="*/ 2318523 w 5040268"/>
              <a:gd name="connsiteY4" fmla="*/ 0 h 568254"/>
              <a:gd name="connsiteX5" fmla="*/ 2998959 w 5040268"/>
              <a:gd name="connsiteY5" fmla="*/ 0 h 568254"/>
              <a:gd name="connsiteX6" fmla="*/ 3628993 w 5040268"/>
              <a:gd name="connsiteY6" fmla="*/ 0 h 568254"/>
              <a:gd name="connsiteX7" fmla="*/ 4259026 w 5040268"/>
              <a:gd name="connsiteY7" fmla="*/ 0 h 568254"/>
              <a:gd name="connsiteX8" fmla="*/ 5040268 w 5040268"/>
              <a:gd name="connsiteY8" fmla="*/ 0 h 568254"/>
              <a:gd name="connsiteX9" fmla="*/ 5040268 w 5040268"/>
              <a:gd name="connsiteY9" fmla="*/ 568254 h 568254"/>
              <a:gd name="connsiteX10" fmla="*/ 4511040 w 5040268"/>
              <a:gd name="connsiteY10" fmla="*/ 568254 h 568254"/>
              <a:gd name="connsiteX11" fmla="*/ 4032214 w 5040268"/>
              <a:gd name="connsiteY11" fmla="*/ 568254 h 568254"/>
              <a:gd name="connsiteX12" fmla="*/ 3351778 w 5040268"/>
              <a:gd name="connsiteY12" fmla="*/ 568254 h 568254"/>
              <a:gd name="connsiteX13" fmla="*/ 2822550 w 5040268"/>
              <a:gd name="connsiteY13" fmla="*/ 568254 h 568254"/>
              <a:gd name="connsiteX14" fmla="*/ 2142114 w 5040268"/>
              <a:gd name="connsiteY14" fmla="*/ 568254 h 568254"/>
              <a:gd name="connsiteX15" fmla="*/ 1411275 w 5040268"/>
              <a:gd name="connsiteY15" fmla="*/ 568254 h 568254"/>
              <a:gd name="connsiteX16" fmla="*/ 831644 w 5040268"/>
              <a:gd name="connsiteY16" fmla="*/ 568254 h 568254"/>
              <a:gd name="connsiteX17" fmla="*/ 0 w 5040268"/>
              <a:gd name="connsiteY17" fmla="*/ 568254 h 568254"/>
              <a:gd name="connsiteX18" fmla="*/ 0 w 5040268"/>
              <a:gd name="connsiteY18" fmla="*/ 0 h 56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40268" h="568254" fill="none" extrusionOk="0">
                <a:moveTo>
                  <a:pt x="0" y="0"/>
                </a:moveTo>
                <a:cubicBezTo>
                  <a:pt x="234083" y="-22694"/>
                  <a:pt x="327130" y="-7758"/>
                  <a:pt x="529228" y="0"/>
                </a:cubicBezTo>
                <a:cubicBezTo>
                  <a:pt x="731326" y="7758"/>
                  <a:pt x="906408" y="33635"/>
                  <a:pt x="1209664" y="0"/>
                </a:cubicBezTo>
                <a:cubicBezTo>
                  <a:pt x="1512920" y="-33635"/>
                  <a:pt x="1523271" y="2063"/>
                  <a:pt x="1789295" y="0"/>
                </a:cubicBezTo>
                <a:cubicBezTo>
                  <a:pt x="2055319" y="-2063"/>
                  <a:pt x="2134369" y="22870"/>
                  <a:pt x="2318523" y="0"/>
                </a:cubicBezTo>
                <a:cubicBezTo>
                  <a:pt x="2502677" y="-22870"/>
                  <a:pt x="2841995" y="24321"/>
                  <a:pt x="2998959" y="0"/>
                </a:cubicBezTo>
                <a:cubicBezTo>
                  <a:pt x="3155923" y="-24321"/>
                  <a:pt x="3354944" y="-19398"/>
                  <a:pt x="3628993" y="0"/>
                </a:cubicBezTo>
                <a:cubicBezTo>
                  <a:pt x="3903042" y="19398"/>
                  <a:pt x="4130655" y="4363"/>
                  <a:pt x="4259026" y="0"/>
                </a:cubicBezTo>
                <a:cubicBezTo>
                  <a:pt x="4387397" y="-4363"/>
                  <a:pt x="4664286" y="-25847"/>
                  <a:pt x="5040268" y="0"/>
                </a:cubicBezTo>
                <a:cubicBezTo>
                  <a:pt x="5039165" y="256765"/>
                  <a:pt x="5030467" y="383457"/>
                  <a:pt x="5040268" y="568254"/>
                </a:cubicBezTo>
                <a:cubicBezTo>
                  <a:pt x="4833886" y="569662"/>
                  <a:pt x="4772925" y="560755"/>
                  <a:pt x="4511040" y="568254"/>
                </a:cubicBezTo>
                <a:cubicBezTo>
                  <a:pt x="4249155" y="575753"/>
                  <a:pt x="4180013" y="576163"/>
                  <a:pt x="4032214" y="568254"/>
                </a:cubicBezTo>
                <a:cubicBezTo>
                  <a:pt x="3884415" y="560345"/>
                  <a:pt x="3650650" y="539953"/>
                  <a:pt x="3351778" y="568254"/>
                </a:cubicBezTo>
                <a:cubicBezTo>
                  <a:pt x="3052906" y="596555"/>
                  <a:pt x="3073560" y="544245"/>
                  <a:pt x="2822550" y="568254"/>
                </a:cubicBezTo>
                <a:cubicBezTo>
                  <a:pt x="2571540" y="592263"/>
                  <a:pt x="2329995" y="535770"/>
                  <a:pt x="2142114" y="568254"/>
                </a:cubicBezTo>
                <a:cubicBezTo>
                  <a:pt x="1954233" y="600738"/>
                  <a:pt x="1694389" y="533800"/>
                  <a:pt x="1411275" y="568254"/>
                </a:cubicBezTo>
                <a:cubicBezTo>
                  <a:pt x="1128161" y="602708"/>
                  <a:pt x="1070381" y="572203"/>
                  <a:pt x="831644" y="568254"/>
                </a:cubicBezTo>
                <a:cubicBezTo>
                  <a:pt x="592907" y="564305"/>
                  <a:pt x="265948" y="593292"/>
                  <a:pt x="0" y="568254"/>
                </a:cubicBezTo>
                <a:cubicBezTo>
                  <a:pt x="-26199" y="402769"/>
                  <a:pt x="-23460" y="229115"/>
                  <a:pt x="0" y="0"/>
                </a:cubicBezTo>
                <a:close/>
              </a:path>
              <a:path w="5040268" h="568254" stroke="0" extrusionOk="0">
                <a:moveTo>
                  <a:pt x="0" y="0"/>
                </a:moveTo>
                <a:cubicBezTo>
                  <a:pt x="201669" y="27635"/>
                  <a:pt x="412696" y="20258"/>
                  <a:pt x="579631" y="0"/>
                </a:cubicBezTo>
                <a:cubicBezTo>
                  <a:pt x="746566" y="-20258"/>
                  <a:pt x="906710" y="4300"/>
                  <a:pt x="1058456" y="0"/>
                </a:cubicBezTo>
                <a:cubicBezTo>
                  <a:pt x="1210203" y="-4300"/>
                  <a:pt x="1536177" y="30556"/>
                  <a:pt x="1789295" y="0"/>
                </a:cubicBezTo>
                <a:cubicBezTo>
                  <a:pt x="2042413" y="-30556"/>
                  <a:pt x="2123795" y="-4379"/>
                  <a:pt x="2368926" y="0"/>
                </a:cubicBezTo>
                <a:cubicBezTo>
                  <a:pt x="2614057" y="4379"/>
                  <a:pt x="2778530" y="-847"/>
                  <a:pt x="2948557" y="0"/>
                </a:cubicBezTo>
                <a:cubicBezTo>
                  <a:pt x="3118584" y="847"/>
                  <a:pt x="3438295" y="-3133"/>
                  <a:pt x="3679396" y="0"/>
                </a:cubicBezTo>
                <a:cubicBezTo>
                  <a:pt x="3920497" y="3133"/>
                  <a:pt x="4063446" y="3513"/>
                  <a:pt x="4208624" y="0"/>
                </a:cubicBezTo>
                <a:cubicBezTo>
                  <a:pt x="4353802" y="-3513"/>
                  <a:pt x="4745903" y="-21002"/>
                  <a:pt x="5040268" y="0"/>
                </a:cubicBezTo>
                <a:cubicBezTo>
                  <a:pt x="5036863" y="257121"/>
                  <a:pt x="5025600" y="292622"/>
                  <a:pt x="5040268" y="568254"/>
                </a:cubicBezTo>
                <a:cubicBezTo>
                  <a:pt x="4839916" y="570396"/>
                  <a:pt x="4718901" y="549394"/>
                  <a:pt x="4511040" y="568254"/>
                </a:cubicBezTo>
                <a:cubicBezTo>
                  <a:pt x="4303179" y="587114"/>
                  <a:pt x="4146467" y="586410"/>
                  <a:pt x="3881006" y="568254"/>
                </a:cubicBezTo>
                <a:cubicBezTo>
                  <a:pt x="3615545" y="550098"/>
                  <a:pt x="3575993" y="585331"/>
                  <a:pt x="3301376" y="568254"/>
                </a:cubicBezTo>
                <a:cubicBezTo>
                  <a:pt x="3026759" y="551178"/>
                  <a:pt x="2882135" y="538729"/>
                  <a:pt x="2570537" y="568254"/>
                </a:cubicBezTo>
                <a:cubicBezTo>
                  <a:pt x="2258939" y="597779"/>
                  <a:pt x="2079501" y="595254"/>
                  <a:pt x="1839698" y="568254"/>
                </a:cubicBezTo>
                <a:cubicBezTo>
                  <a:pt x="1599895" y="541254"/>
                  <a:pt x="1444862" y="549976"/>
                  <a:pt x="1310470" y="568254"/>
                </a:cubicBezTo>
                <a:cubicBezTo>
                  <a:pt x="1176078" y="586532"/>
                  <a:pt x="992835" y="541148"/>
                  <a:pt x="680436" y="568254"/>
                </a:cubicBezTo>
                <a:cubicBezTo>
                  <a:pt x="368037" y="595360"/>
                  <a:pt x="209592" y="580274"/>
                  <a:pt x="0" y="568254"/>
                </a:cubicBezTo>
                <a:cubicBezTo>
                  <a:pt x="14398" y="385294"/>
                  <a:pt x="16973" y="121603"/>
                  <a:pt x="0" y="0"/>
                </a:cubicBezTo>
                <a:close/>
              </a:path>
            </a:pathLst>
          </a:custGeom>
          <a:solidFill>
            <a:schemeClr val="lt1"/>
          </a:solidFill>
          <a:ln w="31750" cmpd="dbl">
            <a:gradFill>
              <a:gsLst>
                <a:gs pos="0">
                  <a:schemeClr val="tx1">
                    <a:lumMod val="50000"/>
                  </a:schemeClr>
                </a:gs>
                <a:gs pos="83000">
                  <a:schemeClr val="accent5">
                    <a:lumMod val="60000"/>
                    <a:lumOff val="40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1"/>
            </a:gra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 spcFirstLastPara="1" wrap="square" lIns="91425" tIns="91425" rIns="91425" bIns="91425" anchor="ctr" anchorCtr="1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s-419" noProof="0" dirty="0"/>
              <a:t>AWS: Amplia cobertura global y gran variedad de servicios.</a:t>
            </a:r>
          </a:p>
        </p:txBody>
      </p:sp>
      <p:sp>
        <p:nvSpPr>
          <p:cNvPr id="11" name="Google Shape;2200;p40">
            <a:extLst>
              <a:ext uri="{FF2B5EF4-FFF2-40B4-BE49-F238E27FC236}">
                <a16:creationId xmlns:a16="http://schemas.microsoft.com/office/drawing/2014/main" id="{0EFB7304-C910-893D-2184-0C1D7F22160D}"/>
              </a:ext>
            </a:extLst>
          </p:cNvPr>
          <p:cNvSpPr txBox="1">
            <a:spLocks/>
          </p:cNvSpPr>
          <p:nvPr/>
        </p:nvSpPr>
        <p:spPr>
          <a:xfrm>
            <a:off x="968603" y="2571750"/>
            <a:ext cx="5040268" cy="568254"/>
          </a:xfrm>
          <a:custGeom>
            <a:avLst/>
            <a:gdLst>
              <a:gd name="connsiteX0" fmla="*/ 0 w 5040268"/>
              <a:gd name="connsiteY0" fmla="*/ 0 h 568254"/>
              <a:gd name="connsiteX1" fmla="*/ 529228 w 5040268"/>
              <a:gd name="connsiteY1" fmla="*/ 0 h 568254"/>
              <a:gd name="connsiteX2" fmla="*/ 1209664 w 5040268"/>
              <a:gd name="connsiteY2" fmla="*/ 0 h 568254"/>
              <a:gd name="connsiteX3" fmla="*/ 1789295 w 5040268"/>
              <a:gd name="connsiteY3" fmla="*/ 0 h 568254"/>
              <a:gd name="connsiteX4" fmla="*/ 2318523 w 5040268"/>
              <a:gd name="connsiteY4" fmla="*/ 0 h 568254"/>
              <a:gd name="connsiteX5" fmla="*/ 2998959 w 5040268"/>
              <a:gd name="connsiteY5" fmla="*/ 0 h 568254"/>
              <a:gd name="connsiteX6" fmla="*/ 3628993 w 5040268"/>
              <a:gd name="connsiteY6" fmla="*/ 0 h 568254"/>
              <a:gd name="connsiteX7" fmla="*/ 4259026 w 5040268"/>
              <a:gd name="connsiteY7" fmla="*/ 0 h 568254"/>
              <a:gd name="connsiteX8" fmla="*/ 5040268 w 5040268"/>
              <a:gd name="connsiteY8" fmla="*/ 0 h 568254"/>
              <a:gd name="connsiteX9" fmla="*/ 5040268 w 5040268"/>
              <a:gd name="connsiteY9" fmla="*/ 568254 h 568254"/>
              <a:gd name="connsiteX10" fmla="*/ 4511040 w 5040268"/>
              <a:gd name="connsiteY10" fmla="*/ 568254 h 568254"/>
              <a:gd name="connsiteX11" fmla="*/ 4032214 w 5040268"/>
              <a:gd name="connsiteY11" fmla="*/ 568254 h 568254"/>
              <a:gd name="connsiteX12" fmla="*/ 3351778 w 5040268"/>
              <a:gd name="connsiteY12" fmla="*/ 568254 h 568254"/>
              <a:gd name="connsiteX13" fmla="*/ 2822550 w 5040268"/>
              <a:gd name="connsiteY13" fmla="*/ 568254 h 568254"/>
              <a:gd name="connsiteX14" fmla="*/ 2142114 w 5040268"/>
              <a:gd name="connsiteY14" fmla="*/ 568254 h 568254"/>
              <a:gd name="connsiteX15" fmla="*/ 1411275 w 5040268"/>
              <a:gd name="connsiteY15" fmla="*/ 568254 h 568254"/>
              <a:gd name="connsiteX16" fmla="*/ 831644 w 5040268"/>
              <a:gd name="connsiteY16" fmla="*/ 568254 h 568254"/>
              <a:gd name="connsiteX17" fmla="*/ 0 w 5040268"/>
              <a:gd name="connsiteY17" fmla="*/ 568254 h 568254"/>
              <a:gd name="connsiteX18" fmla="*/ 0 w 5040268"/>
              <a:gd name="connsiteY18" fmla="*/ 0 h 56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40268" h="568254" fill="none" extrusionOk="0">
                <a:moveTo>
                  <a:pt x="0" y="0"/>
                </a:moveTo>
                <a:cubicBezTo>
                  <a:pt x="234083" y="-22694"/>
                  <a:pt x="327130" y="-7758"/>
                  <a:pt x="529228" y="0"/>
                </a:cubicBezTo>
                <a:cubicBezTo>
                  <a:pt x="731326" y="7758"/>
                  <a:pt x="906408" y="33635"/>
                  <a:pt x="1209664" y="0"/>
                </a:cubicBezTo>
                <a:cubicBezTo>
                  <a:pt x="1512920" y="-33635"/>
                  <a:pt x="1523271" y="2063"/>
                  <a:pt x="1789295" y="0"/>
                </a:cubicBezTo>
                <a:cubicBezTo>
                  <a:pt x="2055319" y="-2063"/>
                  <a:pt x="2134369" y="22870"/>
                  <a:pt x="2318523" y="0"/>
                </a:cubicBezTo>
                <a:cubicBezTo>
                  <a:pt x="2502677" y="-22870"/>
                  <a:pt x="2841995" y="24321"/>
                  <a:pt x="2998959" y="0"/>
                </a:cubicBezTo>
                <a:cubicBezTo>
                  <a:pt x="3155923" y="-24321"/>
                  <a:pt x="3354944" y="-19398"/>
                  <a:pt x="3628993" y="0"/>
                </a:cubicBezTo>
                <a:cubicBezTo>
                  <a:pt x="3903042" y="19398"/>
                  <a:pt x="4130655" y="4363"/>
                  <a:pt x="4259026" y="0"/>
                </a:cubicBezTo>
                <a:cubicBezTo>
                  <a:pt x="4387397" y="-4363"/>
                  <a:pt x="4664286" y="-25847"/>
                  <a:pt x="5040268" y="0"/>
                </a:cubicBezTo>
                <a:cubicBezTo>
                  <a:pt x="5039165" y="256765"/>
                  <a:pt x="5030467" y="383457"/>
                  <a:pt x="5040268" y="568254"/>
                </a:cubicBezTo>
                <a:cubicBezTo>
                  <a:pt x="4833886" y="569662"/>
                  <a:pt x="4772925" y="560755"/>
                  <a:pt x="4511040" y="568254"/>
                </a:cubicBezTo>
                <a:cubicBezTo>
                  <a:pt x="4249155" y="575753"/>
                  <a:pt x="4180013" y="576163"/>
                  <a:pt x="4032214" y="568254"/>
                </a:cubicBezTo>
                <a:cubicBezTo>
                  <a:pt x="3884415" y="560345"/>
                  <a:pt x="3650650" y="539953"/>
                  <a:pt x="3351778" y="568254"/>
                </a:cubicBezTo>
                <a:cubicBezTo>
                  <a:pt x="3052906" y="596555"/>
                  <a:pt x="3073560" y="544245"/>
                  <a:pt x="2822550" y="568254"/>
                </a:cubicBezTo>
                <a:cubicBezTo>
                  <a:pt x="2571540" y="592263"/>
                  <a:pt x="2329995" y="535770"/>
                  <a:pt x="2142114" y="568254"/>
                </a:cubicBezTo>
                <a:cubicBezTo>
                  <a:pt x="1954233" y="600738"/>
                  <a:pt x="1694389" y="533800"/>
                  <a:pt x="1411275" y="568254"/>
                </a:cubicBezTo>
                <a:cubicBezTo>
                  <a:pt x="1128161" y="602708"/>
                  <a:pt x="1070381" y="572203"/>
                  <a:pt x="831644" y="568254"/>
                </a:cubicBezTo>
                <a:cubicBezTo>
                  <a:pt x="592907" y="564305"/>
                  <a:pt x="265948" y="593292"/>
                  <a:pt x="0" y="568254"/>
                </a:cubicBezTo>
                <a:cubicBezTo>
                  <a:pt x="-26199" y="402769"/>
                  <a:pt x="-23460" y="229115"/>
                  <a:pt x="0" y="0"/>
                </a:cubicBezTo>
                <a:close/>
              </a:path>
              <a:path w="5040268" h="568254" stroke="0" extrusionOk="0">
                <a:moveTo>
                  <a:pt x="0" y="0"/>
                </a:moveTo>
                <a:cubicBezTo>
                  <a:pt x="201669" y="27635"/>
                  <a:pt x="412696" y="20258"/>
                  <a:pt x="579631" y="0"/>
                </a:cubicBezTo>
                <a:cubicBezTo>
                  <a:pt x="746566" y="-20258"/>
                  <a:pt x="906710" y="4300"/>
                  <a:pt x="1058456" y="0"/>
                </a:cubicBezTo>
                <a:cubicBezTo>
                  <a:pt x="1210203" y="-4300"/>
                  <a:pt x="1536177" y="30556"/>
                  <a:pt x="1789295" y="0"/>
                </a:cubicBezTo>
                <a:cubicBezTo>
                  <a:pt x="2042413" y="-30556"/>
                  <a:pt x="2123795" y="-4379"/>
                  <a:pt x="2368926" y="0"/>
                </a:cubicBezTo>
                <a:cubicBezTo>
                  <a:pt x="2614057" y="4379"/>
                  <a:pt x="2778530" y="-847"/>
                  <a:pt x="2948557" y="0"/>
                </a:cubicBezTo>
                <a:cubicBezTo>
                  <a:pt x="3118584" y="847"/>
                  <a:pt x="3438295" y="-3133"/>
                  <a:pt x="3679396" y="0"/>
                </a:cubicBezTo>
                <a:cubicBezTo>
                  <a:pt x="3920497" y="3133"/>
                  <a:pt x="4063446" y="3513"/>
                  <a:pt x="4208624" y="0"/>
                </a:cubicBezTo>
                <a:cubicBezTo>
                  <a:pt x="4353802" y="-3513"/>
                  <a:pt x="4745903" y="-21002"/>
                  <a:pt x="5040268" y="0"/>
                </a:cubicBezTo>
                <a:cubicBezTo>
                  <a:pt x="5036863" y="257121"/>
                  <a:pt x="5025600" y="292622"/>
                  <a:pt x="5040268" y="568254"/>
                </a:cubicBezTo>
                <a:cubicBezTo>
                  <a:pt x="4839916" y="570396"/>
                  <a:pt x="4718901" y="549394"/>
                  <a:pt x="4511040" y="568254"/>
                </a:cubicBezTo>
                <a:cubicBezTo>
                  <a:pt x="4303179" y="587114"/>
                  <a:pt x="4146467" y="586410"/>
                  <a:pt x="3881006" y="568254"/>
                </a:cubicBezTo>
                <a:cubicBezTo>
                  <a:pt x="3615545" y="550098"/>
                  <a:pt x="3575993" y="585331"/>
                  <a:pt x="3301376" y="568254"/>
                </a:cubicBezTo>
                <a:cubicBezTo>
                  <a:pt x="3026759" y="551178"/>
                  <a:pt x="2882135" y="538729"/>
                  <a:pt x="2570537" y="568254"/>
                </a:cubicBezTo>
                <a:cubicBezTo>
                  <a:pt x="2258939" y="597779"/>
                  <a:pt x="2079501" y="595254"/>
                  <a:pt x="1839698" y="568254"/>
                </a:cubicBezTo>
                <a:cubicBezTo>
                  <a:pt x="1599895" y="541254"/>
                  <a:pt x="1444862" y="549976"/>
                  <a:pt x="1310470" y="568254"/>
                </a:cubicBezTo>
                <a:cubicBezTo>
                  <a:pt x="1176078" y="586532"/>
                  <a:pt x="992835" y="541148"/>
                  <a:pt x="680436" y="568254"/>
                </a:cubicBezTo>
                <a:cubicBezTo>
                  <a:pt x="368037" y="595360"/>
                  <a:pt x="209592" y="580274"/>
                  <a:pt x="0" y="568254"/>
                </a:cubicBezTo>
                <a:cubicBezTo>
                  <a:pt x="14398" y="385294"/>
                  <a:pt x="16973" y="121603"/>
                  <a:pt x="0" y="0"/>
                </a:cubicBezTo>
                <a:close/>
              </a:path>
            </a:pathLst>
          </a:custGeom>
          <a:solidFill>
            <a:schemeClr val="lt1"/>
          </a:solidFill>
          <a:ln w="31750" cmpd="dbl">
            <a:gradFill>
              <a:gsLst>
                <a:gs pos="0">
                  <a:schemeClr val="tx1">
                    <a:lumMod val="50000"/>
                  </a:schemeClr>
                </a:gs>
                <a:gs pos="83000">
                  <a:schemeClr val="accent5">
                    <a:lumMod val="60000"/>
                    <a:lumOff val="40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1"/>
            </a:gra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 spcFirstLastPara="1" wrap="square" lIns="91425" tIns="91425" rIns="91425" bIns="91425" anchor="ctr" anchorCtr="1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lang="es-419" noProof="0" dirty="0"/>
          </a:p>
          <a:p>
            <a:r>
              <a:rPr lang="es-419" noProof="0" dirty="0"/>
              <a:t>Azure: Integración nativa con Windows Server y Active </a:t>
            </a:r>
            <a:r>
              <a:rPr lang="es-419" noProof="0" dirty="0" err="1"/>
              <a:t>Directory</a:t>
            </a:r>
            <a:r>
              <a:rPr lang="es-419" noProof="0" dirty="0"/>
              <a:t>.</a:t>
            </a:r>
          </a:p>
          <a:p>
            <a:endParaRPr lang="es-419" noProof="0" dirty="0"/>
          </a:p>
        </p:txBody>
      </p:sp>
      <p:sp>
        <p:nvSpPr>
          <p:cNvPr id="12" name="Google Shape;2200;p40">
            <a:extLst>
              <a:ext uri="{FF2B5EF4-FFF2-40B4-BE49-F238E27FC236}">
                <a16:creationId xmlns:a16="http://schemas.microsoft.com/office/drawing/2014/main" id="{4AA32A72-AF2C-A6A1-7672-77E2C9B98BEF}"/>
              </a:ext>
            </a:extLst>
          </p:cNvPr>
          <p:cNvSpPr txBox="1">
            <a:spLocks/>
          </p:cNvSpPr>
          <p:nvPr/>
        </p:nvSpPr>
        <p:spPr>
          <a:xfrm>
            <a:off x="968603" y="4086225"/>
            <a:ext cx="5040268" cy="568254"/>
          </a:xfrm>
          <a:custGeom>
            <a:avLst/>
            <a:gdLst>
              <a:gd name="connsiteX0" fmla="*/ 0 w 5040268"/>
              <a:gd name="connsiteY0" fmla="*/ 0 h 568254"/>
              <a:gd name="connsiteX1" fmla="*/ 529228 w 5040268"/>
              <a:gd name="connsiteY1" fmla="*/ 0 h 568254"/>
              <a:gd name="connsiteX2" fmla="*/ 1209664 w 5040268"/>
              <a:gd name="connsiteY2" fmla="*/ 0 h 568254"/>
              <a:gd name="connsiteX3" fmla="*/ 1789295 w 5040268"/>
              <a:gd name="connsiteY3" fmla="*/ 0 h 568254"/>
              <a:gd name="connsiteX4" fmla="*/ 2318523 w 5040268"/>
              <a:gd name="connsiteY4" fmla="*/ 0 h 568254"/>
              <a:gd name="connsiteX5" fmla="*/ 2998959 w 5040268"/>
              <a:gd name="connsiteY5" fmla="*/ 0 h 568254"/>
              <a:gd name="connsiteX6" fmla="*/ 3628993 w 5040268"/>
              <a:gd name="connsiteY6" fmla="*/ 0 h 568254"/>
              <a:gd name="connsiteX7" fmla="*/ 4259026 w 5040268"/>
              <a:gd name="connsiteY7" fmla="*/ 0 h 568254"/>
              <a:gd name="connsiteX8" fmla="*/ 5040268 w 5040268"/>
              <a:gd name="connsiteY8" fmla="*/ 0 h 568254"/>
              <a:gd name="connsiteX9" fmla="*/ 5040268 w 5040268"/>
              <a:gd name="connsiteY9" fmla="*/ 568254 h 568254"/>
              <a:gd name="connsiteX10" fmla="*/ 4511040 w 5040268"/>
              <a:gd name="connsiteY10" fmla="*/ 568254 h 568254"/>
              <a:gd name="connsiteX11" fmla="*/ 4032214 w 5040268"/>
              <a:gd name="connsiteY11" fmla="*/ 568254 h 568254"/>
              <a:gd name="connsiteX12" fmla="*/ 3351778 w 5040268"/>
              <a:gd name="connsiteY12" fmla="*/ 568254 h 568254"/>
              <a:gd name="connsiteX13" fmla="*/ 2822550 w 5040268"/>
              <a:gd name="connsiteY13" fmla="*/ 568254 h 568254"/>
              <a:gd name="connsiteX14" fmla="*/ 2142114 w 5040268"/>
              <a:gd name="connsiteY14" fmla="*/ 568254 h 568254"/>
              <a:gd name="connsiteX15" fmla="*/ 1411275 w 5040268"/>
              <a:gd name="connsiteY15" fmla="*/ 568254 h 568254"/>
              <a:gd name="connsiteX16" fmla="*/ 831644 w 5040268"/>
              <a:gd name="connsiteY16" fmla="*/ 568254 h 568254"/>
              <a:gd name="connsiteX17" fmla="*/ 0 w 5040268"/>
              <a:gd name="connsiteY17" fmla="*/ 568254 h 568254"/>
              <a:gd name="connsiteX18" fmla="*/ 0 w 5040268"/>
              <a:gd name="connsiteY18" fmla="*/ 0 h 56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40268" h="568254" fill="none" extrusionOk="0">
                <a:moveTo>
                  <a:pt x="0" y="0"/>
                </a:moveTo>
                <a:cubicBezTo>
                  <a:pt x="234083" y="-22694"/>
                  <a:pt x="327130" y="-7758"/>
                  <a:pt x="529228" y="0"/>
                </a:cubicBezTo>
                <a:cubicBezTo>
                  <a:pt x="731326" y="7758"/>
                  <a:pt x="906408" y="33635"/>
                  <a:pt x="1209664" y="0"/>
                </a:cubicBezTo>
                <a:cubicBezTo>
                  <a:pt x="1512920" y="-33635"/>
                  <a:pt x="1523271" y="2063"/>
                  <a:pt x="1789295" y="0"/>
                </a:cubicBezTo>
                <a:cubicBezTo>
                  <a:pt x="2055319" y="-2063"/>
                  <a:pt x="2134369" y="22870"/>
                  <a:pt x="2318523" y="0"/>
                </a:cubicBezTo>
                <a:cubicBezTo>
                  <a:pt x="2502677" y="-22870"/>
                  <a:pt x="2841995" y="24321"/>
                  <a:pt x="2998959" y="0"/>
                </a:cubicBezTo>
                <a:cubicBezTo>
                  <a:pt x="3155923" y="-24321"/>
                  <a:pt x="3354944" y="-19398"/>
                  <a:pt x="3628993" y="0"/>
                </a:cubicBezTo>
                <a:cubicBezTo>
                  <a:pt x="3903042" y="19398"/>
                  <a:pt x="4130655" y="4363"/>
                  <a:pt x="4259026" y="0"/>
                </a:cubicBezTo>
                <a:cubicBezTo>
                  <a:pt x="4387397" y="-4363"/>
                  <a:pt x="4664286" y="-25847"/>
                  <a:pt x="5040268" y="0"/>
                </a:cubicBezTo>
                <a:cubicBezTo>
                  <a:pt x="5039165" y="256765"/>
                  <a:pt x="5030467" y="383457"/>
                  <a:pt x="5040268" y="568254"/>
                </a:cubicBezTo>
                <a:cubicBezTo>
                  <a:pt x="4833886" y="569662"/>
                  <a:pt x="4772925" y="560755"/>
                  <a:pt x="4511040" y="568254"/>
                </a:cubicBezTo>
                <a:cubicBezTo>
                  <a:pt x="4249155" y="575753"/>
                  <a:pt x="4180013" y="576163"/>
                  <a:pt x="4032214" y="568254"/>
                </a:cubicBezTo>
                <a:cubicBezTo>
                  <a:pt x="3884415" y="560345"/>
                  <a:pt x="3650650" y="539953"/>
                  <a:pt x="3351778" y="568254"/>
                </a:cubicBezTo>
                <a:cubicBezTo>
                  <a:pt x="3052906" y="596555"/>
                  <a:pt x="3073560" y="544245"/>
                  <a:pt x="2822550" y="568254"/>
                </a:cubicBezTo>
                <a:cubicBezTo>
                  <a:pt x="2571540" y="592263"/>
                  <a:pt x="2329995" y="535770"/>
                  <a:pt x="2142114" y="568254"/>
                </a:cubicBezTo>
                <a:cubicBezTo>
                  <a:pt x="1954233" y="600738"/>
                  <a:pt x="1694389" y="533800"/>
                  <a:pt x="1411275" y="568254"/>
                </a:cubicBezTo>
                <a:cubicBezTo>
                  <a:pt x="1128161" y="602708"/>
                  <a:pt x="1070381" y="572203"/>
                  <a:pt x="831644" y="568254"/>
                </a:cubicBezTo>
                <a:cubicBezTo>
                  <a:pt x="592907" y="564305"/>
                  <a:pt x="265948" y="593292"/>
                  <a:pt x="0" y="568254"/>
                </a:cubicBezTo>
                <a:cubicBezTo>
                  <a:pt x="-26199" y="402769"/>
                  <a:pt x="-23460" y="229115"/>
                  <a:pt x="0" y="0"/>
                </a:cubicBezTo>
                <a:close/>
              </a:path>
              <a:path w="5040268" h="568254" stroke="0" extrusionOk="0">
                <a:moveTo>
                  <a:pt x="0" y="0"/>
                </a:moveTo>
                <a:cubicBezTo>
                  <a:pt x="201669" y="27635"/>
                  <a:pt x="412696" y="20258"/>
                  <a:pt x="579631" y="0"/>
                </a:cubicBezTo>
                <a:cubicBezTo>
                  <a:pt x="746566" y="-20258"/>
                  <a:pt x="906710" y="4300"/>
                  <a:pt x="1058456" y="0"/>
                </a:cubicBezTo>
                <a:cubicBezTo>
                  <a:pt x="1210203" y="-4300"/>
                  <a:pt x="1536177" y="30556"/>
                  <a:pt x="1789295" y="0"/>
                </a:cubicBezTo>
                <a:cubicBezTo>
                  <a:pt x="2042413" y="-30556"/>
                  <a:pt x="2123795" y="-4379"/>
                  <a:pt x="2368926" y="0"/>
                </a:cubicBezTo>
                <a:cubicBezTo>
                  <a:pt x="2614057" y="4379"/>
                  <a:pt x="2778530" y="-847"/>
                  <a:pt x="2948557" y="0"/>
                </a:cubicBezTo>
                <a:cubicBezTo>
                  <a:pt x="3118584" y="847"/>
                  <a:pt x="3438295" y="-3133"/>
                  <a:pt x="3679396" y="0"/>
                </a:cubicBezTo>
                <a:cubicBezTo>
                  <a:pt x="3920497" y="3133"/>
                  <a:pt x="4063446" y="3513"/>
                  <a:pt x="4208624" y="0"/>
                </a:cubicBezTo>
                <a:cubicBezTo>
                  <a:pt x="4353802" y="-3513"/>
                  <a:pt x="4745903" y="-21002"/>
                  <a:pt x="5040268" y="0"/>
                </a:cubicBezTo>
                <a:cubicBezTo>
                  <a:pt x="5036863" y="257121"/>
                  <a:pt x="5025600" y="292622"/>
                  <a:pt x="5040268" y="568254"/>
                </a:cubicBezTo>
                <a:cubicBezTo>
                  <a:pt x="4839916" y="570396"/>
                  <a:pt x="4718901" y="549394"/>
                  <a:pt x="4511040" y="568254"/>
                </a:cubicBezTo>
                <a:cubicBezTo>
                  <a:pt x="4303179" y="587114"/>
                  <a:pt x="4146467" y="586410"/>
                  <a:pt x="3881006" y="568254"/>
                </a:cubicBezTo>
                <a:cubicBezTo>
                  <a:pt x="3615545" y="550098"/>
                  <a:pt x="3575993" y="585331"/>
                  <a:pt x="3301376" y="568254"/>
                </a:cubicBezTo>
                <a:cubicBezTo>
                  <a:pt x="3026759" y="551178"/>
                  <a:pt x="2882135" y="538729"/>
                  <a:pt x="2570537" y="568254"/>
                </a:cubicBezTo>
                <a:cubicBezTo>
                  <a:pt x="2258939" y="597779"/>
                  <a:pt x="2079501" y="595254"/>
                  <a:pt x="1839698" y="568254"/>
                </a:cubicBezTo>
                <a:cubicBezTo>
                  <a:pt x="1599895" y="541254"/>
                  <a:pt x="1444862" y="549976"/>
                  <a:pt x="1310470" y="568254"/>
                </a:cubicBezTo>
                <a:cubicBezTo>
                  <a:pt x="1176078" y="586532"/>
                  <a:pt x="992835" y="541148"/>
                  <a:pt x="680436" y="568254"/>
                </a:cubicBezTo>
                <a:cubicBezTo>
                  <a:pt x="368037" y="595360"/>
                  <a:pt x="209592" y="580274"/>
                  <a:pt x="0" y="568254"/>
                </a:cubicBezTo>
                <a:cubicBezTo>
                  <a:pt x="14398" y="385294"/>
                  <a:pt x="16973" y="121603"/>
                  <a:pt x="0" y="0"/>
                </a:cubicBezTo>
                <a:close/>
              </a:path>
            </a:pathLst>
          </a:custGeom>
          <a:solidFill>
            <a:schemeClr val="lt1"/>
          </a:solidFill>
          <a:ln w="31750" cmpd="dbl">
            <a:gradFill>
              <a:gsLst>
                <a:gs pos="0">
                  <a:schemeClr val="tx1">
                    <a:lumMod val="50000"/>
                  </a:schemeClr>
                </a:gs>
                <a:gs pos="83000">
                  <a:schemeClr val="accent5">
                    <a:lumMod val="60000"/>
                    <a:lumOff val="40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1"/>
            </a:gra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 spcFirstLastPara="1" wrap="square" lIns="91425" tIns="91425" rIns="91425" bIns="91425" anchor="ctr" anchorCtr="1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lang="es-419" noProof="0" dirty="0"/>
          </a:p>
          <a:p>
            <a:r>
              <a:rPr lang="es-419" noProof="0" dirty="0"/>
              <a:t>Google Cloud: Destaca en análisis de datos e inteligencia artificial.</a:t>
            </a:r>
          </a:p>
          <a:p>
            <a:endParaRPr lang="es-419" noProof="0" dirty="0"/>
          </a:p>
        </p:txBody>
      </p:sp>
      <p:pic>
        <p:nvPicPr>
          <p:cNvPr id="5122" name="Picture 2" descr="Amazon Web Services Logo, symbol, meaning, history, PNG, brand">
            <a:extLst>
              <a:ext uri="{FF2B5EF4-FFF2-40B4-BE49-F238E27FC236}">
                <a16:creationId xmlns:a16="http://schemas.microsoft.com/office/drawing/2014/main" id="{10D1D0DA-97FF-33BD-A297-19585EB12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728" y="823512"/>
            <a:ext cx="1872000" cy="10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ownload Microsoft Azure (Windows Azure) Logo in SVG Vector or PNG File ...">
            <a:extLst>
              <a:ext uri="{FF2B5EF4-FFF2-40B4-BE49-F238E27FC236}">
                <a16:creationId xmlns:a16="http://schemas.microsoft.com/office/drawing/2014/main" id="{15E56AC9-DAFA-9F77-9618-E2F4F7C2FF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53" b="25114"/>
          <a:stretch>
            <a:fillRect/>
          </a:stretch>
        </p:blipFill>
        <p:spPr bwMode="auto">
          <a:xfrm>
            <a:off x="5872977" y="2246884"/>
            <a:ext cx="2754000" cy="94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Google Cloud Logo, symbol, meaning, history, PNG, brand">
            <a:extLst>
              <a:ext uri="{FF2B5EF4-FFF2-40B4-BE49-F238E27FC236}">
                <a16:creationId xmlns:a16="http://schemas.microsoft.com/office/drawing/2014/main" id="{7E3534A1-C834-8713-7E44-BCB5692465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3" r="20713"/>
          <a:stretch>
            <a:fillRect/>
          </a:stretch>
        </p:blipFill>
        <p:spPr bwMode="auto">
          <a:xfrm>
            <a:off x="6372177" y="3527389"/>
            <a:ext cx="1511103" cy="145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6" name="Google Shape;2326;p44"/>
          <p:cNvGrpSpPr/>
          <p:nvPr/>
        </p:nvGrpSpPr>
        <p:grpSpPr>
          <a:xfrm>
            <a:off x="5249148" y="1984248"/>
            <a:ext cx="2890511" cy="2722984"/>
            <a:chOff x="4522050" y="622650"/>
            <a:chExt cx="3898200" cy="3898200"/>
          </a:xfrm>
        </p:grpSpPr>
        <p:sp>
          <p:nvSpPr>
            <p:cNvPr id="2327" name="Google Shape;2327;p44"/>
            <p:cNvSpPr/>
            <p:nvPr/>
          </p:nvSpPr>
          <p:spPr>
            <a:xfrm>
              <a:off x="4522050" y="622650"/>
              <a:ext cx="3898200" cy="3898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419" noProof="0" dirty="0"/>
            </a:p>
          </p:txBody>
        </p:sp>
        <p:sp>
          <p:nvSpPr>
            <p:cNvPr id="2328" name="Google Shape;2328;p44"/>
            <p:cNvSpPr/>
            <p:nvPr/>
          </p:nvSpPr>
          <p:spPr>
            <a:xfrm>
              <a:off x="4698900" y="799500"/>
              <a:ext cx="3544500" cy="35445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419" noProof="0" dirty="0"/>
            </a:p>
          </p:txBody>
        </p:sp>
      </p:grpSp>
      <p:sp>
        <p:nvSpPr>
          <p:cNvPr id="2330" name="Google Shape;2330;p44"/>
          <p:cNvSpPr txBox="1">
            <a:spLocks noGrp="1"/>
          </p:cNvSpPr>
          <p:nvPr>
            <p:ph type="subTitle" idx="1"/>
          </p:nvPr>
        </p:nvSpPr>
        <p:spPr>
          <a:xfrm>
            <a:off x="444907" y="1849335"/>
            <a:ext cx="4314157" cy="18907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419" noProof="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“</a:t>
            </a:r>
            <a:r>
              <a:rPr lang="es-419" dirty="0"/>
              <a:t>Microsoft Azure como proveedor por su excelente integración con entornos Windows y los beneficios de licenciamiento, lo cual es ideal para una estrategia híbrida y empresas con sistemas Microsoft.</a:t>
            </a:r>
            <a:r>
              <a:rPr lang="es-419" noProof="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”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A0D3CD1-553E-BC4A-6D01-2F27A70CE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711" y="2681290"/>
            <a:ext cx="2755631" cy="976309"/>
          </a:xfrm>
          <a:prstGeom prst="rect">
            <a:avLst/>
          </a:prstGeom>
        </p:spPr>
      </p:pic>
      <p:sp>
        <p:nvSpPr>
          <p:cNvPr id="5" name="Google Shape;2195;p40">
            <a:extLst>
              <a:ext uri="{FF2B5EF4-FFF2-40B4-BE49-F238E27FC236}">
                <a16:creationId xmlns:a16="http://schemas.microsoft.com/office/drawing/2014/main" id="{C8D6F01E-78EB-6AD0-2E70-4E5CE4887FA5}"/>
              </a:ext>
            </a:extLst>
          </p:cNvPr>
          <p:cNvSpPr txBox="1">
            <a:spLocks/>
          </p:cNvSpPr>
          <p:nvPr/>
        </p:nvSpPr>
        <p:spPr>
          <a:xfrm>
            <a:off x="1944271" y="735522"/>
            <a:ext cx="5629586" cy="101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noProof="0" dirty="0">
                <a:gradFill>
                  <a:gsLst>
                    <a:gs pos="16000">
                      <a:schemeClr val="bg1">
                        <a:lumMod val="50000"/>
                      </a:schemeClr>
                    </a:gs>
                    <a:gs pos="52000">
                      <a:schemeClr val="accent5"/>
                    </a:gs>
                    <a:gs pos="100000">
                      <a:schemeClr val="accent2">
                        <a:lumMod val="50000"/>
                      </a:schemeClr>
                    </a:gs>
                  </a:gsLst>
                  <a:path path="circle">
                    <a:fillToRect l="50000" t="130000" r="50000" b="-30000"/>
                  </a:path>
                </a:gradFill>
              </a:rPr>
              <a:t>Conclusion de </a:t>
            </a:r>
            <a:r>
              <a:rPr lang="es-419" noProof="0" dirty="0">
                <a:gradFill>
                  <a:gsLst>
                    <a:gs pos="16000">
                      <a:schemeClr val="bg1">
                        <a:lumMod val="50000"/>
                      </a:schemeClr>
                    </a:gs>
                    <a:gs pos="52000">
                      <a:schemeClr val="accent5"/>
                    </a:gs>
                    <a:gs pos="100000">
                      <a:schemeClr val="accent2">
                        <a:lumMod val="50000"/>
                      </a:schemeClr>
                    </a:gs>
                  </a:gsLst>
                  <a:path path="circle">
                    <a:fillToRect l="50000" t="130000" r="50000" b="-30000"/>
                  </a:path>
                </a:gradFill>
              </a:rPr>
              <a:t>Evaluación de Proveedores Cloud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04159F19-7D7F-8153-B6AC-EB4AB22B0A8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rcRect l="21796" t="25061" r="22110" b="8339"/>
          <a:stretch>
            <a:fillRect/>
          </a:stretch>
        </p:blipFill>
        <p:spPr>
          <a:xfrm>
            <a:off x="88711" y="3611904"/>
            <a:ext cx="1376500" cy="1510133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966AF5A-C9CB-58C5-4CFE-B365D880109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rcRect l="20968" t="30031" r="21458" b="9862"/>
          <a:stretch>
            <a:fillRect/>
          </a:stretch>
        </p:blipFill>
        <p:spPr>
          <a:xfrm>
            <a:off x="18346" y="60549"/>
            <a:ext cx="1517230" cy="1584000"/>
          </a:xfrm>
          <a:prstGeom prst="rect">
            <a:avLst/>
          </a:prstGeom>
        </p:spPr>
      </p:pic>
      <p:sp>
        <p:nvSpPr>
          <p:cNvPr id="4" name="Google Shape;2195;p40">
            <a:extLst>
              <a:ext uri="{FF2B5EF4-FFF2-40B4-BE49-F238E27FC236}">
                <a16:creationId xmlns:a16="http://schemas.microsoft.com/office/drawing/2014/main" id="{6F775401-BC15-A3DF-AAB2-A39B082795FC}"/>
              </a:ext>
            </a:extLst>
          </p:cNvPr>
          <p:cNvSpPr txBox="1">
            <a:spLocks/>
          </p:cNvSpPr>
          <p:nvPr/>
        </p:nvSpPr>
        <p:spPr>
          <a:xfrm>
            <a:off x="1783050" y="187458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s-419" noProof="0" dirty="0">
                <a:gradFill>
                  <a:gsLst>
                    <a:gs pos="16000">
                      <a:schemeClr val="bg1">
                        <a:lumMod val="50000"/>
                      </a:schemeClr>
                    </a:gs>
                    <a:gs pos="52000">
                      <a:schemeClr val="accent5"/>
                    </a:gs>
                    <a:gs pos="100000">
                      <a:schemeClr val="accent2">
                        <a:lumMod val="50000"/>
                      </a:schemeClr>
                    </a:gs>
                  </a:gsLst>
                  <a:path path="circle">
                    <a:fillToRect l="50000" t="130000" r="50000" b="-30000"/>
                  </a:path>
                </a:gradFill>
              </a:rPr>
              <a:t>Estrategia de Migración</a:t>
            </a:r>
          </a:p>
        </p:txBody>
      </p:sp>
      <p:sp>
        <p:nvSpPr>
          <p:cNvPr id="7" name="Google Shape;2200;p40">
            <a:extLst>
              <a:ext uri="{FF2B5EF4-FFF2-40B4-BE49-F238E27FC236}">
                <a16:creationId xmlns:a16="http://schemas.microsoft.com/office/drawing/2014/main" id="{BAF58D26-972F-5832-4FE8-376EA5F548AF}"/>
              </a:ext>
            </a:extLst>
          </p:cNvPr>
          <p:cNvSpPr txBox="1">
            <a:spLocks/>
          </p:cNvSpPr>
          <p:nvPr/>
        </p:nvSpPr>
        <p:spPr>
          <a:xfrm>
            <a:off x="117445" y="1048624"/>
            <a:ext cx="4613945" cy="495999"/>
          </a:xfrm>
          <a:custGeom>
            <a:avLst/>
            <a:gdLst>
              <a:gd name="connsiteX0" fmla="*/ 0 w 4613945"/>
              <a:gd name="connsiteY0" fmla="*/ 0 h 495999"/>
              <a:gd name="connsiteX1" fmla="*/ 612996 w 4613945"/>
              <a:gd name="connsiteY1" fmla="*/ 0 h 495999"/>
              <a:gd name="connsiteX2" fmla="*/ 1133712 w 4613945"/>
              <a:gd name="connsiteY2" fmla="*/ 0 h 495999"/>
              <a:gd name="connsiteX3" fmla="*/ 1700568 w 4613945"/>
              <a:gd name="connsiteY3" fmla="*/ 0 h 495999"/>
              <a:gd name="connsiteX4" fmla="*/ 2405843 w 4613945"/>
              <a:gd name="connsiteY4" fmla="*/ 0 h 495999"/>
              <a:gd name="connsiteX5" fmla="*/ 3018838 w 4613945"/>
              <a:gd name="connsiteY5" fmla="*/ 0 h 495999"/>
              <a:gd name="connsiteX6" fmla="*/ 3585694 w 4613945"/>
              <a:gd name="connsiteY6" fmla="*/ 0 h 495999"/>
              <a:gd name="connsiteX7" fmla="*/ 4613945 w 4613945"/>
              <a:gd name="connsiteY7" fmla="*/ 0 h 495999"/>
              <a:gd name="connsiteX8" fmla="*/ 4613945 w 4613945"/>
              <a:gd name="connsiteY8" fmla="*/ 495999 h 495999"/>
              <a:gd name="connsiteX9" fmla="*/ 3954810 w 4613945"/>
              <a:gd name="connsiteY9" fmla="*/ 495999 h 495999"/>
              <a:gd name="connsiteX10" fmla="*/ 3387954 w 4613945"/>
              <a:gd name="connsiteY10" fmla="*/ 495999 h 495999"/>
              <a:gd name="connsiteX11" fmla="*/ 2636540 w 4613945"/>
              <a:gd name="connsiteY11" fmla="*/ 495999 h 495999"/>
              <a:gd name="connsiteX12" fmla="*/ 2023544 w 4613945"/>
              <a:gd name="connsiteY12" fmla="*/ 495999 h 495999"/>
              <a:gd name="connsiteX13" fmla="*/ 1502828 w 4613945"/>
              <a:gd name="connsiteY13" fmla="*/ 495999 h 495999"/>
              <a:gd name="connsiteX14" fmla="*/ 797553 w 4613945"/>
              <a:gd name="connsiteY14" fmla="*/ 495999 h 495999"/>
              <a:gd name="connsiteX15" fmla="*/ 0 w 4613945"/>
              <a:gd name="connsiteY15" fmla="*/ 495999 h 495999"/>
              <a:gd name="connsiteX16" fmla="*/ 0 w 4613945"/>
              <a:gd name="connsiteY16" fmla="*/ 0 h 49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613945" h="495999" fill="none" extrusionOk="0">
                <a:moveTo>
                  <a:pt x="0" y="0"/>
                </a:moveTo>
                <a:cubicBezTo>
                  <a:pt x="236583" y="-25039"/>
                  <a:pt x="392855" y="-26539"/>
                  <a:pt x="612996" y="0"/>
                </a:cubicBezTo>
                <a:cubicBezTo>
                  <a:pt x="833137" y="26539"/>
                  <a:pt x="1018001" y="18129"/>
                  <a:pt x="1133712" y="0"/>
                </a:cubicBezTo>
                <a:cubicBezTo>
                  <a:pt x="1249423" y="-18129"/>
                  <a:pt x="1434129" y="-13038"/>
                  <a:pt x="1700568" y="0"/>
                </a:cubicBezTo>
                <a:cubicBezTo>
                  <a:pt x="1967007" y="13038"/>
                  <a:pt x="2105755" y="6751"/>
                  <a:pt x="2405843" y="0"/>
                </a:cubicBezTo>
                <a:cubicBezTo>
                  <a:pt x="2705931" y="-6751"/>
                  <a:pt x="2781135" y="-14992"/>
                  <a:pt x="3018838" y="0"/>
                </a:cubicBezTo>
                <a:cubicBezTo>
                  <a:pt x="3256542" y="14992"/>
                  <a:pt x="3390590" y="-14615"/>
                  <a:pt x="3585694" y="0"/>
                </a:cubicBezTo>
                <a:cubicBezTo>
                  <a:pt x="3780798" y="14615"/>
                  <a:pt x="4165241" y="2441"/>
                  <a:pt x="4613945" y="0"/>
                </a:cubicBezTo>
                <a:cubicBezTo>
                  <a:pt x="4621148" y="159285"/>
                  <a:pt x="4615237" y="295354"/>
                  <a:pt x="4613945" y="495999"/>
                </a:cubicBezTo>
                <a:cubicBezTo>
                  <a:pt x="4406923" y="477605"/>
                  <a:pt x="4137285" y="479269"/>
                  <a:pt x="3954810" y="495999"/>
                </a:cubicBezTo>
                <a:cubicBezTo>
                  <a:pt x="3772335" y="512729"/>
                  <a:pt x="3666247" y="514665"/>
                  <a:pt x="3387954" y="495999"/>
                </a:cubicBezTo>
                <a:cubicBezTo>
                  <a:pt x="3109661" y="477333"/>
                  <a:pt x="2973200" y="471003"/>
                  <a:pt x="2636540" y="495999"/>
                </a:cubicBezTo>
                <a:cubicBezTo>
                  <a:pt x="2299880" y="520995"/>
                  <a:pt x="2294675" y="493287"/>
                  <a:pt x="2023544" y="495999"/>
                </a:cubicBezTo>
                <a:cubicBezTo>
                  <a:pt x="1752413" y="498711"/>
                  <a:pt x="1711417" y="502960"/>
                  <a:pt x="1502828" y="495999"/>
                </a:cubicBezTo>
                <a:cubicBezTo>
                  <a:pt x="1294239" y="489038"/>
                  <a:pt x="974452" y="522384"/>
                  <a:pt x="797553" y="495999"/>
                </a:cubicBezTo>
                <a:cubicBezTo>
                  <a:pt x="620654" y="469614"/>
                  <a:pt x="257813" y="489080"/>
                  <a:pt x="0" y="495999"/>
                </a:cubicBezTo>
                <a:cubicBezTo>
                  <a:pt x="3706" y="395292"/>
                  <a:pt x="-5803" y="202994"/>
                  <a:pt x="0" y="0"/>
                </a:cubicBezTo>
                <a:close/>
              </a:path>
              <a:path w="4613945" h="495999" stroke="0" extrusionOk="0">
                <a:moveTo>
                  <a:pt x="0" y="0"/>
                </a:moveTo>
                <a:cubicBezTo>
                  <a:pt x="295001" y="-14313"/>
                  <a:pt x="334270" y="3759"/>
                  <a:pt x="612996" y="0"/>
                </a:cubicBezTo>
                <a:cubicBezTo>
                  <a:pt x="891722" y="-3759"/>
                  <a:pt x="875155" y="-24911"/>
                  <a:pt x="1133712" y="0"/>
                </a:cubicBezTo>
                <a:cubicBezTo>
                  <a:pt x="1392269" y="24911"/>
                  <a:pt x="1587711" y="34398"/>
                  <a:pt x="1885126" y="0"/>
                </a:cubicBezTo>
                <a:cubicBezTo>
                  <a:pt x="2182541" y="-34398"/>
                  <a:pt x="2352786" y="-6967"/>
                  <a:pt x="2498122" y="0"/>
                </a:cubicBezTo>
                <a:cubicBezTo>
                  <a:pt x="2643458" y="6967"/>
                  <a:pt x="2988216" y="25060"/>
                  <a:pt x="3111117" y="0"/>
                </a:cubicBezTo>
                <a:cubicBezTo>
                  <a:pt x="3234018" y="-25060"/>
                  <a:pt x="3507000" y="8676"/>
                  <a:pt x="3862531" y="0"/>
                </a:cubicBezTo>
                <a:cubicBezTo>
                  <a:pt x="4218062" y="-8676"/>
                  <a:pt x="4458364" y="-3106"/>
                  <a:pt x="4613945" y="0"/>
                </a:cubicBezTo>
                <a:cubicBezTo>
                  <a:pt x="4610039" y="119035"/>
                  <a:pt x="4631348" y="281137"/>
                  <a:pt x="4613945" y="495999"/>
                </a:cubicBezTo>
                <a:cubicBezTo>
                  <a:pt x="4415606" y="493274"/>
                  <a:pt x="4231326" y="496541"/>
                  <a:pt x="4047089" y="495999"/>
                </a:cubicBezTo>
                <a:cubicBezTo>
                  <a:pt x="3862852" y="495457"/>
                  <a:pt x="3563184" y="465873"/>
                  <a:pt x="3387954" y="495999"/>
                </a:cubicBezTo>
                <a:cubicBezTo>
                  <a:pt x="3212725" y="526125"/>
                  <a:pt x="2940708" y="480698"/>
                  <a:pt x="2728819" y="495999"/>
                </a:cubicBezTo>
                <a:cubicBezTo>
                  <a:pt x="2516931" y="511300"/>
                  <a:pt x="2381666" y="516835"/>
                  <a:pt x="2115823" y="495999"/>
                </a:cubicBezTo>
                <a:cubicBezTo>
                  <a:pt x="1849980" y="475163"/>
                  <a:pt x="1682495" y="503607"/>
                  <a:pt x="1364409" y="495999"/>
                </a:cubicBezTo>
                <a:cubicBezTo>
                  <a:pt x="1046323" y="488391"/>
                  <a:pt x="838321" y="464578"/>
                  <a:pt x="612996" y="495999"/>
                </a:cubicBezTo>
                <a:cubicBezTo>
                  <a:pt x="387671" y="527420"/>
                  <a:pt x="235202" y="499069"/>
                  <a:pt x="0" y="495999"/>
                </a:cubicBezTo>
                <a:cubicBezTo>
                  <a:pt x="-544" y="385269"/>
                  <a:pt x="-7445" y="153764"/>
                  <a:pt x="0" y="0"/>
                </a:cubicBezTo>
                <a:close/>
              </a:path>
            </a:pathLst>
          </a:custGeom>
          <a:solidFill>
            <a:schemeClr val="lt1"/>
          </a:solidFill>
          <a:ln w="31750" cmpd="dbl">
            <a:gradFill>
              <a:gsLst>
                <a:gs pos="0">
                  <a:schemeClr val="tx1">
                    <a:lumMod val="50000"/>
                  </a:schemeClr>
                </a:gs>
                <a:gs pos="83000">
                  <a:schemeClr val="accent5">
                    <a:lumMod val="60000"/>
                    <a:lumOff val="40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1"/>
            </a:gra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 spcFirstLastPara="1" wrap="square" lIns="91425" tIns="91425" rIns="91425" bIns="91425" anchor="ctr" anchorCtr="1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s-419" dirty="0"/>
              <a:t>1. Evaluación inicial del entorno on‑premise.</a:t>
            </a:r>
          </a:p>
        </p:txBody>
      </p:sp>
      <p:sp>
        <p:nvSpPr>
          <p:cNvPr id="8" name="Google Shape;2200;p40">
            <a:extLst>
              <a:ext uri="{FF2B5EF4-FFF2-40B4-BE49-F238E27FC236}">
                <a16:creationId xmlns:a16="http://schemas.microsoft.com/office/drawing/2014/main" id="{5C24B800-678B-BD1F-CA7D-F39A4972D9FD}"/>
              </a:ext>
            </a:extLst>
          </p:cNvPr>
          <p:cNvSpPr txBox="1">
            <a:spLocks/>
          </p:cNvSpPr>
          <p:nvPr/>
        </p:nvSpPr>
        <p:spPr>
          <a:xfrm>
            <a:off x="276836" y="1811489"/>
            <a:ext cx="4613945" cy="495999"/>
          </a:xfrm>
          <a:custGeom>
            <a:avLst/>
            <a:gdLst>
              <a:gd name="connsiteX0" fmla="*/ 0 w 4613945"/>
              <a:gd name="connsiteY0" fmla="*/ 0 h 495999"/>
              <a:gd name="connsiteX1" fmla="*/ 612996 w 4613945"/>
              <a:gd name="connsiteY1" fmla="*/ 0 h 495999"/>
              <a:gd name="connsiteX2" fmla="*/ 1133712 w 4613945"/>
              <a:gd name="connsiteY2" fmla="*/ 0 h 495999"/>
              <a:gd name="connsiteX3" fmla="*/ 1700568 w 4613945"/>
              <a:gd name="connsiteY3" fmla="*/ 0 h 495999"/>
              <a:gd name="connsiteX4" fmla="*/ 2405843 w 4613945"/>
              <a:gd name="connsiteY4" fmla="*/ 0 h 495999"/>
              <a:gd name="connsiteX5" fmla="*/ 3018838 w 4613945"/>
              <a:gd name="connsiteY5" fmla="*/ 0 h 495999"/>
              <a:gd name="connsiteX6" fmla="*/ 3585694 w 4613945"/>
              <a:gd name="connsiteY6" fmla="*/ 0 h 495999"/>
              <a:gd name="connsiteX7" fmla="*/ 4613945 w 4613945"/>
              <a:gd name="connsiteY7" fmla="*/ 0 h 495999"/>
              <a:gd name="connsiteX8" fmla="*/ 4613945 w 4613945"/>
              <a:gd name="connsiteY8" fmla="*/ 495999 h 495999"/>
              <a:gd name="connsiteX9" fmla="*/ 3954810 w 4613945"/>
              <a:gd name="connsiteY9" fmla="*/ 495999 h 495999"/>
              <a:gd name="connsiteX10" fmla="*/ 3387954 w 4613945"/>
              <a:gd name="connsiteY10" fmla="*/ 495999 h 495999"/>
              <a:gd name="connsiteX11" fmla="*/ 2636540 w 4613945"/>
              <a:gd name="connsiteY11" fmla="*/ 495999 h 495999"/>
              <a:gd name="connsiteX12" fmla="*/ 2023544 w 4613945"/>
              <a:gd name="connsiteY12" fmla="*/ 495999 h 495999"/>
              <a:gd name="connsiteX13" fmla="*/ 1502828 w 4613945"/>
              <a:gd name="connsiteY13" fmla="*/ 495999 h 495999"/>
              <a:gd name="connsiteX14" fmla="*/ 797553 w 4613945"/>
              <a:gd name="connsiteY14" fmla="*/ 495999 h 495999"/>
              <a:gd name="connsiteX15" fmla="*/ 0 w 4613945"/>
              <a:gd name="connsiteY15" fmla="*/ 495999 h 495999"/>
              <a:gd name="connsiteX16" fmla="*/ 0 w 4613945"/>
              <a:gd name="connsiteY16" fmla="*/ 0 h 49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613945" h="495999" fill="none" extrusionOk="0">
                <a:moveTo>
                  <a:pt x="0" y="0"/>
                </a:moveTo>
                <a:cubicBezTo>
                  <a:pt x="236583" y="-25039"/>
                  <a:pt x="392855" y="-26539"/>
                  <a:pt x="612996" y="0"/>
                </a:cubicBezTo>
                <a:cubicBezTo>
                  <a:pt x="833137" y="26539"/>
                  <a:pt x="1018001" y="18129"/>
                  <a:pt x="1133712" y="0"/>
                </a:cubicBezTo>
                <a:cubicBezTo>
                  <a:pt x="1249423" y="-18129"/>
                  <a:pt x="1434129" y="-13038"/>
                  <a:pt x="1700568" y="0"/>
                </a:cubicBezTo>
                <a:cubicBezTo>
                  <a:pt x="1967007" y="13038"/>
                  <a:pt x="2105755" y="6751"/>
                  <a:pt x="2405843" y="0"/>
                </a:cubicBezTo>
                <a:cubicBezTo>
                  <a:pt x="2705931" y="-6751"/>
                  <a:pt x="2781135" y="-14992"/>
                  <a:pt x="3018838" y="0"/>
                </a:cubicBezTo>
                <a:cubicBezTo>
                  <a:pt x="3256542" y="14992"/>
                  <a:pt x="3390590" y="-14615"/>
                  <a:pt x="3585694" y="0"/>
                </a:cubicBezTo>
                <a:cubicBezTo>
                  <a:pt x="3780798" y="14615"/>
                  <a:pt x="4165241" y="2441"/>
                  <a:pt x="4613945" y="0"/>
                </a:cubicBezTo>
                <a:cubicBezTo>
                  <a:pt x="4621148" y="159285"/>
                  <a:pt x="4615237" y="295354"/>
                  <a:pt x="4613945" y="495999"/>
                </a:cubicBezTo>
                <a:cubicBezTo>
                  <a:pt x="4406923" y="477605"/>
                  <a:pt x="4137285" y="479269"/>
                  <a:pt x="3954810" y="495999"/>
                </a:cubicBezTo>
                <a:cubicBezTo>
                  <a:pt x="3772335" y="512729"/>
                  <a:pt x="3666247" y="514665"/>
                  <a:pt x="3387954" y="495999"/>
                </a:cubicBezTo>
                <a:cubicBezTo>
                  <a:pt x="3109661" y="477333"/>
                  <a:pt x="2973200" y="471003"/>
                  <a:pt x="2636540" y="495999"/>
                </a:cubicBezTo>
                <a:cubicBezTo>
                  <a:pt x="2299880" y="520995"/>
                  <a:pt x="2294675" y="493287"/>
                  <a:pt x="2023544" y="495999"/>
                </a:cubicBezTo>
                <a:cubicBezTo>
                  <a:pt x="1752413" y="498711"/>
                  <a:pt x="1711417" y="502960"/>
                  <a:pt x="1502828" y="495999"/>
                </a:cubicBezTo>
                <a:cubicBezTo>
                  <a:pt x="1294239" y="489038"/>
                  <a:pt x="974452" y="522384"/>
                  <a:pt x="797553" y="495999"/>
                </a:cubicBezTo>
                <a:cubicBezTo>
                  <a:pt x="620654" y="469614"/>
                  <a:pt x="257813" y="489080"/>
                  <a:pt x="0" y="495999"/>
                </a:cubicBezTo>
                <a:cubicBezTo>
                  <a:pt x="3706" y="395292"/>
                  <a:pt x="-5803" y="202994"/>
                  <a:pt x="0" y="0"/>
                </a:cubicBezTo>
                <a:close/>
              </a:path>
              <a:path w="4613945" h="495999" stroke="0" extrusionOk="0">
                <a:moveTo>
                  <a:pt x="0" y="0"/>
                </a:moveTo>
                <a:cubicBezTo>
                  <a:pt x="295001" y="-14313"/>
                  <a:pt x="334270" y="3759"/>
                  <a:pt x="612996" y="0"/>
                </a:cubicBezTo>
                <a:cubicBezTo>
                  <a:pt x="891722" y="-3759"/>
                  <a:pt x="875155" y="-24911"/>
                  <a:pt x="1133712" y="0"/>
                </a:cubicBezTo>
                <a:cubicBezTo>
                  <a:pt x="1392269" y="24911"/>
                  <a:pt x="1587711" y="34398"/>
                  <a:pt x="1885126" y="0"/>
                </a:cubicBezTo>
                <a:cubicBezTo>
                  <a:pt x="2182541" y="-34398"/>
                  <a:pt x="2352786" y="-6967"/>
                  <a:pt x="2498122" y="0"/>
                </a:cubicBezTo>
                <a:cubicBezTo>
                  <a:pt x="2643458" y="6967"/>
                  <a:pt x="2988216" y="25060"/>
                  <a:pt x="3111117" y="0"/>
                </a:cubicBezTo>
                <a:cubicBezTo>
                  <a:pt x="3234018" y="-25060"/>
                  <a:pt x="3507000" y="8676"/>
                  <a:pt x="3862531" y="0"/>
                </a:cubicBezTo>
                <a:cubicBezTo>
                  <a:pt x="4218062" y="-8676"/>
                  <a:pt x="4458364" y="-3106"/>
                  <a:pt x="4613945" y="0"/>
                </a:cubicBezTo>
                <a:cubicBezTo>
                  <a:pt x="4610039" y="119035"/>
                  <a:pt x="4631348" y="281137"/>
                  <a:pt x="4613945" y="495999"/>
                </a:cubicBezTo>
                <a:cubicBezTo>
                  <a:pt x="4415606" y="493274"/>
                  <a:pt x="4231326" y="496541"/>
                  <a:pt x="4047089" y="495999"/>
                </a:cubicBezTo>
                <a:cubicBezTo>
                  <a:pt x="3862852" y="495457"/>
                  <a:pt x="3563184" y="465873"/>
                  <a:pt x="3387954" y="495999"/>
                </a:cubicBezTo>
                <a:cubicBezTo>
                  <a:pt x="3212725" y="526125"/>
                  <a:pt x="2940708" y="480698"/>
                  <a:pt x="2728819" y="495999"/>
                </a:cubicBezTo>
                <a:cubicBezTo>
                  <a:pt x="2516931" y="511300"/>
                  <a:pt x="2381666" y="516835"/>
                  <a:pt x="2115823" y="495999"/>
                </a:cubicBezTo>
                <a:cubicBezTo>
                  <a:pt x="1849980" y="475163"/>
                  <a:pt x="1682495" y="503607"/>
                  <a:pt x="1364409" y="495999"/>
                </a:cubicBezTo>
                <a:cubicBezTo>
                  <a:pt x="1046323" y="488391"/>
                  <a:pt x="838321" y="464578"/>
                  <a:pt x="612996" y="495999"/>
                </a:cubicBezTo>
                <a:cubicBezTo>
                  <a:pt x="387671" y="527420"/>
                  <a:pt x="235202" y="499069"/>
                  <a:pt x="0" y="495999"/>
                </a:cubicBezTo>
                <a:cubicBezTo>
                  <a:pt x="-544" y="385269"/>
                  <a:pt x="-7445" y="153764"/>
                  <a:pt x="0" y="0"/>
                </a:cubicBezTo>
                <a:close/>
              </a:path>
            </a:pathLst>
          </a:custGeom>
          <a:solidFill>
            <a:schemeClr val="lt1"/>
          </a:solidFill>
          <a:ln w="31750" cmpd="dbl">
            <a:gradFill>
              <a:gsLst>
                <a:gs pos="0">
                  <a:schemeClr val="tx1">
                    <a:lumMod val="50000"/>
                  </a:schemeClr>
                </a:gs>
                <a:gs pos="83000">
                  <a:schemeClr val="accent5">
                    <a:lumMod val="60000"/>
                    <a:lumOff val="40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1"/>
            </a:gra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 spcFirstLastPara="1" wrap="square" lIns="91425" tIns="91425" rIns="91425" bIns="91425" anchor="ctr" anchorCtr="1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s-419"/>
              <a:t>2. Planificación de la estructura cloud y servicios a migrar.</a:t>
            </a:r>
            <a:endParaRPr lang="es-419" dirty="0"/>
          </a:p>
        </p:txBody>
      </p:sp>
      <p:sp>
        <p:nvSpPr>
          <p:cNvPr id="9" name="Google Shape;2200;p40">
            <a:extLst>
              <a:ext uri="{FF2B5EF4-FFF2-40B4-BE49-F238E27FC236}">
                <a16:creationId xmlns:a16="http://schemas.microsoft.com/office/drawing/2014/main" id="{4AC79672-1A01-E3C5-0B2F-8E1A0A41FC04}"/>
              </a:ext>
            </a:extLst>
          </p:cNvPr>
          <p:cNvSpPr txBox="1">
            <a:spLocks/>
          </p:cNvSpPr>
          <p:nvPr/>
        </p:nvSpPr>
        <p:spPr>
          <a:xfrm>
            <a:off x="0" y="2442502"/>
            <a:ext cx="4613945" cy="495999"/>
          </a:xfrm>
          <a:custGeom>
            <a:avLst/>
            <a:gdLst>
              <a:gd name="connsiteX0" fmla="*/ 0 w 4613945"/>
              <a:gd name="connsiteY0" fmla="*/ 0 h 495999"/>
              <a:gd name="connsiteX1" fmla="*/ 612996 w 4613945"/>
              <a:gd name="connsiteY1" fmla="*/ 0 h 495999"/>
              <a:gd name="connsiteX2" fmla="*/ 1133712 w 4613945"/>
              <a:gd name="connsiteY2" fmla="*/ 0 h 495999"/>
              <a:gd name="connsiteX3" fmla="*/ 1700568 w 4613945"/>
              <a:gd name="connsiteY3" fmla="*/ 0 h 495999"/>
              <a:gd name="connsiteX4" fmla="*/ 2405843 w 4613945"/>
              <a:gd name="connsiteY4" fmla="*/ 0 h 495999"/>
              <a:gd name="connsiteX5" fmla="*/ 3018838 w 4613945"/>
              <a:gd name="connsiteY5" fmla="*/ 0 h 495999"/>
              <a:gd name="connsiteX6" fmla="*/ 3585694 w 4613945"/>
              <a:gd name="connsiteY6" fmla="*/ 0 h 495999"/>
              <a:gd name="connsiteX7" fmla="*/ 4613945 w 4613945"/>
              <a:gd name="connsiteY7" fmla="*/ 0 h 495999"/>
              <a:gd name="connsiteX8" fmla="*/ 4613945 w 4613945"/>
              <a:gd name="connsiteY8" fmla="*/ 495999 h 495999"/>
              <a:gd name="connsiteX9" fmla="*/ 3954810 w 4613945"/>
              <a:gd name="connsiteY9" fmla="*/ 495999 h 495999"/>
              <a:gd name="connsiteX10" fmla="*/ 3387954 w 4613945"/>
              <a:gd name="connsiteY10" fmla="*/ 495999 h 495999"/>
              <a:gd name="connsiteX11" fmla="*/ 2636540 w 4613945"/>
              <a:gd name="connsiteY11" fmla="*/ 495999 h 495999"/>
              <a:gd name="connsiteX12" fmla="*/ 2023544 w 4613945"/>
              <a:gd name="connsiteY12" fmla="*/ 495999 h 495999"/>
              <a:gd name="connsiteX13" fmla="*/ 1502828 w 4613945"/>
              <a:gd name="connsiteY13" fmla="*/ 495999 h 495999"/>
              <a:gd name="connsiteX14" fmla="*/ 797553 w 4613945"/>
              <a:gd name="connsiteY14" fmla="*/ 495999 h 495999"/>
              <a:gd name="connsiteX15" fmla="*/ 0 w 4613945"/>
              <a:gd name="connsiteY15" fmla="*/ 495999 h 495999"/>
              <a:gd name="connsiteX16" fmla="*/ 0 w 4613945"/>
              <a:gd name="connsiteY16" fmla="*/ 0 h 49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613945" h="495999" fill="none" extrusionOk="0">
                <a:moveTo>
                  <a:pt x="0" y="0"/>
                </a:moveTo>
                <a:cubicBezTo>
                  <a:pt x="236583" y="-25039"/>
                  <a:pt x="392855" y="-26539"/>
                  <a:pt x="612996" y="0"/>
                </a:cubicBezTo>
                <a:cubicBezTo>
                  <a:pt x="833137" y="26539"/>
                  <a:pt x="1018001" y="18129"/>
                  <a:pt x="1133712" y="0"/>
                </a:cubicBezTo>
                <a:cubicBezTo>
                  <a:pt x="1249423" y="-18129"/>
                  <a:pt x="1434129" y="-13038"/>
                  <a:pt x="1700568" y="0"/>
                </a:cubicBezTo>
                <a:cubicBezTo>
                  <a:pt x="1967007" y="13038"/>
                  <a:pt x="2105755" y="6751"/>
                  <a:pt x="2405843" y="0"/>
                </a:cubicBezTo>
                <a:cubicBezTo>
                  <a:pt x="2705931" y="-6751"/>
                  <a:pt x="2781135" y="-14992"/>
                  <a:pt x="3018838" y="0"/>
                </a:cubicBezTo>
                <a:cubicBezTo>
                  <a:pt x="3256542" y="14992"/>
                  <a:pt x="3390590" y="-14615"/>
                  <a:pt x="3585694" y="0"/>
                </a:cubicBezTo>
                <a:cubicBezTo>
                  <a:pt x="3780798" y="14615"/>
                  <a:pt x="4165241" y="2441"/>
                  <a:pt x="4613945" y="0"/>
                </a:cubicBezTo>
                <a:cubicBezTo>
                  <a:pt x="4621148" y="159285"/>
                  <a:pt x="4615237" y="295354"/>
                  <a:pt x="4613945" y="495999"/>
                </a:cubicBezTo>
                <a:cubicBezTo>
                  <a:pt x="4406923" y="477605"/>
                  <a:pt x="4137285" y="479269"/>
                  <a:pt x="3954810" y="495999"/>
                </a:cubicBezTo>
                <a:cubicBezTo>
                  <a:pt x="3772335" y="512729"/>
                  <a:pt x="3666247" y="514665"/>
                  <a:pt x="3387954" y="495999"/>
                </a:cubicBezTo>
                <a:cubicBezTo>
                  <a:pt x="3109661" y="477333"/>
                  <a:pt x="2973200" y="471003"/>
                  <a:pt x="2636540" y="495999"/>
                </a:cubicBezTo>
                <a:cubicBezTo>
                  <a:pt x="2299880" y="520995"/>
                  <a:pt x="2294675" y="493287"/>
                  <a:pt x="2023544" y="495999"/>
                </a:cubicBezTo>
                <a:cubicBezTo>
                  <a:pt x="1752413" y="498711"/>
                  <a:pt x="1711417" y="502960"/>
                  <a:pt x="1502828" y="495999"/>
                </a:cubicBezTo>
                <a:cubicBezTo>
                  <a:pt x="1294239" y="489038"/>
                  <a:pt x="974452" y="522384"/>
                  <a:pt x="797553" y="495999"/>
                </a:cubicBezTo>
                <a:cubicBezTo>
                  <a:pt x="620654" y="469614"/>
                  <a:pt x="257813" y="489080"/>
                  <a:pt x="0" y="495999"/>
                </a:cubicBezTo>
                <a:cubicBezTo>
                  <a:pt x="3706" y="395292"/>
                  <a:pt x="-5803" y="202994"/>
                  <a:pt x="0" y="0"/>
                </a:cubicBezTo>
                <a:close/>
              </a:path>
              <a:path w="4613945" h="495999" stroke="0" extrusionOk="0">
                <a:moveTo>
                  <a:pt x="0" y="0"/>
                </a:moveTo>
                <a:cubicBezTo>
                  <a:pt x="295001" y="-14313"/>
                  <a:pt x="334270" y="3759"/>
                  <a:pt x="612996" y="0"/>
                </a:cubicBezTo>
                <a:cubicBezTo>
                  <a:pt x="891722" y="-3759"/>
                  <a:pt x="875155" y="-24911"/>
                  <a:pt x="1133712" y="0"/>
                </a:cubicBezTo>
                <a:cubicBezTo>
                  <a:pt x="1392269" y="24911"/>
                  <a:pt x="1587711" y="34398"/>
                  <a:pt x="1885126" y="0"/>
                </a:cubicBezTo>
                <a:cubicBezTo>
                  <a:pt x="2182541" y="-34398"/>
                  <a:pt x="2352786" y="-6967"/>
                  <a:pt x="2498122" y="0"/>
                </a:cubicBezTo>
                <a:cubicBezTo>
                  <a:pt x="2643458" y="6967"/>
                  <a:pt x="2988216" y="25060"/>
                  <a:pt x="3111117" y="0"/>
                </a:cubicBezTo>
                <a:cubicBezTo>
                  <a:pt x="3234018" y="-25060"/>
                  <a:pt x="3507000" y="8676"/>
                  <a:pt x="3862531" y="0"/>
                </a:cubicBezTo>
                <a:cubicBezTo>
                  <a:pt x="4218062" y="-8676"/>
                  <a:pt x="4458364" y="-3106"/>
                  <a:pt x="4613945" y="0"/>
                </a:cubicBezTo>
                <a:cubicBezTo>
                  <a:pt x="4610039" y="119035"/>
                  <a:pt x="4631348" y="281137"/>
                  <a:pt x="4613945" y="495999"/>
                </a:cubicBezTo>
                <a:cubicBezTo>
                  <a:pt x="4415606" y="493274"/>
                  <a:pt x="4231326" y="496541"/>
                  <a:pt x="4047089" y="495999"/>
                </a:cubicBezTo>
                <a:cubicBezTo>
                  <a:pt x="3862852" y="495457"/>
                  <a:pt x="3563184" y="465873"/>
                  <a:pt x="3387954" y="495999"/>
                </a:cubicBezTo>
                <a:cubicBezTo>
                  <a:pt x="3212725" y="526125"/>
                  <a:pt x="2940708" y="480698"/>
                  <a:pt x="2728819" y="495999"/>
                </a:cubicBezTo>
                <a:cubicBezTo>
                  <a:pt x="2516931" y="511300"/>
                  <a:pt x="2381666" y="516835"/>
                  <a:pt x="2115823" y="495999"/>
                </a:cubicBezTo>
                <a:cubicBezTo>
                  <a:pt x="1849980" y="475163"/>
                  <a:pt x="1682495" y="503607"/>
                  <a:pt x="1364409" y="495999"/>
                </a:cubicBezTo>
                <a:cubicBezTo>
                  <a:pt x="1046323" y="488391"/>
                  <a:pt x="838321" y="464578"/>
                  <a:pt x="612996" y="495999"/>
                </a:cubicBezTo>
                <a:cubicBezTo>
                  <a:pt x="387671" y="527420"/>
                  <a:pt x="235202" y="499069"/>
                  <a:pt x="0" y="495999"/>
                </a:cubicBezTo>
                <a:cubicBezTo>
                  <a:pt x="-544" y="385269"/>
                  <a:pt x="-7445" y="153764"/>
                  <a:pt x="0" y="0"/>
                </a:cubicBezTo>
                <a:close/>
              </a:path>
            </a:pathLst>
          </a:custGeom>
          <a:solidFill>
            <a:schemeClr val="lt1"/>
          </a:solidFill>
          <a:ln w="31750" cmpd="dbl">
            <a:gradFill>
              <a:gsLst>
                <a:gs pos="0">
                  <a:schemeClr val="tx1">
                    <a:lumMod val="50000"/>
                  </a:schemeClr>
                </a:gs>
                <a:gs pos="83000">
                  <a:schemeClr val="accent5">
                    <a:lumMod val="60000"/>
                    <a:lumOff val="40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1"/>
            </a:gra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 spcFirstLastPara="1" wrap="square" lIns="91425" tIns="91425" rIns="91425" bIns="91425" anchor="ctr" anchorCtr="1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s-419"/>
              <a:t>3. Pruebas en entorno controlado.</a:t>
            </a:r>
            <a:endParaRPr lang="es-419" dirty="0"/>
          </a:p>
        </p:txBody>
      </p:sp>
      <p:sp>
        <p:nvSpPr>
          <p:cNvPr id="10" name="Google Shape;2200;p40">
            <a:extLst>
              <a:ext uri="{FF2B5EF4-FFF2-40B4-BE49-F238E27FC236}">
                <a16:creationId xmlns:a16="http://schemas.microsoft.com/office/drawing/2014/main" id="{E0388E85-8ACD-1394-3CEA-55EDF87F5A56}"/>
              </a:ext>
            </a:extLst>
          </p:cNvPr>
          <p:cNvSpPr txBox="1">
            <a:spLocks/>
          </p:cNvSpPr>
          <p:nvPr/>
        </p:nvSpPr>
        <p:spPr>
          <a:xfrm>
            <a:off x="378970" y="3137368"/>
            <a:ext cx="4613945" cy="495999"/>
          </a:xfrm>
          <a:custGeom>
            <a:avLst/>
            <a:gdLst>
              <a:gd name="connsiteX0" fmla="*/ 0 w 4613945"/>
              <a:gd name="connsiteY0" fmla="*/ 0 h 495999"/>
              <a:gd name="connsiteX1" fmla="*/ 612996 w 4613945"/>
              <a:gd name="connsiteY1" fmla="*/ 0 h 495999"/>
              <a:gd name="connsiteX2" fmla="*/ 1133712 w 4613945"/>
              <a:gd name="connsiteY2" fmla="*/ 0 h 495999"/>
              <a:gd name="connsiteX3" fmla="*/ 1700568 w 4613945"/>
              <a:gd name="connsiteY3" fmla="*/ 0 h 495999"/>
              <a:gd name="connsiteX4" fmla="*/ 2405843 w 4613945"/>
              <a:gd name="connsiteY4" fmla="*/ 0 h 495999"/>
              <a:gd name="connsiteX5" fmla="*/ 3018838 w 4613945"/>
              <a:gd name="connsiteY5" fmla="*/ 0 h 495999"/>
              <a:gd name="connsiteX6" fmla="*/ 3585694 w 4613945"/>
              <a:gd name="connsiteY6" fmla="*/ 0 h 495999"/>
              <a:gd name="connsiteX7" fmla="*/ 4613945 w 4613945"/>
              <a:gd name="connsiteY7" fmla="*/ 0 h 495999"/>
              <a:gd name="connsiteX8" fmla="*/ 4613945 w 4613945"/>
              <a:gd name="connsiteY8" fmla="*/ 495999 h 495999"/>
              <a:gd name="connsiteX9" fmla="*/ 3954810 w 4613945"/>
              <a:gd name="connsiteY9" fmla="*/ 495999 h 495999"/>
              <a:gd name="connsiteX10" fmla="*/ 3387954 w 4613945"/>
              <a:gd name="connsiteY10" fmla="*/ 495999 h 495999"/>
              <a:gd name="connsiteX11" fmla="*/ 2636540 w 4613945"/>
              <a:gd name="connsiteY11" fmla="*/ 495999 h 495999"/>
              <a:gd name="connsiteX12" fmla="*/ 2023544 w 4613945"/>
              <a:gd name="connsiteY12" fmla="*/ 495999 h 495999"/>
              <a:gd name="connsiteX13" fmla="*/ 1502828 w 4613945"/>
              <a:gd name="connsiteY13" fmla="*/ 495999 h 495999"/>
              <a:gd name="connsiteX14" fmla="*/ 797553 w 4613945"/>
              <a:gd name="connsiteY14" fmla="*/ 495999 h 495999"/>
              <a:gd name="connsiteX15" fmla="*/ 0 w 4613945"/>
              <a:gd name="connsiteY15" fmla="*/ 495999 h 495999"/>
              <a:gd name="connsiteX16" fmla="*/ 0 w 4613945"/>
              <a:gd name="connsiteY16" fmla="*/ 0 h 49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613945" h="495999" fill="none" extrusionOk="0">
                <a:moveTo>
                  <a:pt x="0" y="0"/>
                </a:moveTo>
                <a:cubicBezTo>
                  <a:pt x="236583" y="-25039"/>
                  <a:pt x="392855" y="-26539"/>
                  <a:pt x="612996" y="0"/>
                </a:cubicBezTo>
                <a:cubicBezTo>
                  <a:pt x="833137" y="26539"/>
                  <a:pt x="1018001" y="18129"/>
                  <a:pt x="1133712" y="0"/>
                </a:cubicBezTo>
                <a:cubicBezTo>
                  <a:pt x="1249423" y="-18129"/>
                  <a:pt x="1434129" y="-13038"/>
                  <a:pt x="1700568" y="0"/>
                </a:cubicBezTo>
                <a:cubicBezTo>
                  <a:pt x="1967007" y="13038"/>
                  <a:pt x="2105755" y="6751"/>
                  <a:pt x="2405843" y="0"/>
                </a:cubicBezTo>
                <a:cubicBezTo>
                  <a:pt x="2705931" y="-6751"/>
                  <a:pt x="2781135" y="-14992"/>
                  <a:pt x="3018838" y="0"/>
                </a:cubicBezTo>
                <a:cubicBezTo>
                  <a:pt x="3256542" y="14992"/>
                  <a:pt x="3390590" y="-14615"/>
                  <a:pt x="3585694" y="0"/>
                </a:cubicBezTo>
                <a:cubicBezTo>
                  <a:pt x="3780798" y="14615"/>
                  <a:pt x="4165241" y="2441"/>
                  <a:pt x="4613945" y="0"/>
                </a:cubicBezTo>
                <a:cubicBezTo>
                  <a:pt x="4621148" y="159285"/>
                  <a:pt x="4615237" y="295354"/>
                  <a:pt x="4613945" y="495999"/>
                </a:cubicBezTo>
                <a:cubicBezTo>
                  <a:pt x="4406923" y="477605"/>
                  <a:pt x="4137285" y="479269"/>
                  <a:pt x="3954810" y="495999"/>
                </a:cubicBezTo>
                <a:cubicBezTo>
                  <a:pt x="3772335" y="512729"/>
                  <a:pt x="3666247" y="514665"/>
                  <a:pt x="3387954" y="495999"/>
                </a:cubicBezTo>
                <a:cubicBezTo>
                  <a:pt x="3109661" y="477333"/>
                  <a:pt x="2973200" y="471003"/>
                  <a:pt x="2636540" y="495999"/>
                </a:cubicBezTo>
                <a:cubicBezTo>
                  <a:pt x="2299880" y="520995"/>
                  <a:pt x="2294675" y="493287"/>
                  <a:pt x="2023544" y="495999"/>
                </a:cubicBezTo>
                <a:cubicBezTo>
                  <a:pt x="1752413" y="498711"/>
                  <a:pt x="1711417" y="502960"/>
                  <a:pt x="1502828" y="495999"/>
                </a:cubicBezTo>
                <a:cubicBezTo>
                  <a:pt x="1294239" y="489038"/>
                  <a:pt x="974452" y="522384"/>
                  <a:pt x="797553" y="495999"/>
                </a:cubicBezTo>
                <a:cubicBezTo>
                  <a:pt x="620654" y="469614"/>
                  <a:pt x="257813" y="489080"/>
                  <a:pt x="0" y="495999"/>
                </a:cubicBezTo>
                <a:cubicBezTo>
                  <a:pt x="3706" y="395292"/>
                  <a:pt x="-5803" y="202994"/>
                  <a:pt x="0" y="0"/>
                </a:cubicBezTo>
                <a:close/>
              </a:path>
              <a:path w="4613945" h="495999" stroke="0" extrusionOk="0">
                <a:moveTo>
                  <a:pt x="0" y="0"/>
                </a:moveTo>
                <a:cubicBezTo>
                  <a:pt x="295001" y="-14313"/>
                  <a:pt x="334270" y="3759"/>
                  <a:pt x="612996" y="0"/>
                </a:cubicBezTo>
                <a:cubicBezTo>
                  <a:pt x="891722" y="-3759"/>
                  <a:pt x="875155" y="-24911"/>
                  <a:pt x="1133712" y="0"/>
                </a:cubicBezTo>
                <a:cubicBezTo>
                  <a:pt x="1392269" y="24911"/>
                  <a:pt x="1587711" y="34398"/>
                  <a:pt x="1885126" y="0"/>
                </a:cubicBezTo>
                <a:cubicBezTo>
                  <a:pt x="2182541" y="-34398"/>
                  <a:pt x="2352786" y="-6967"/>
                  <a:pt x="2498122" y="0"/>
                </a:cubicBezTo>
                <a:cubicBezTo>
                  <a:pt x="2643458" y="6967"/>
                  <a:pt x="2988216" y="25060"/>
                  <a:pt x="3111117" y="0"/>
                </a:cubicBezTo>
                <a:cubicBezTo>
                  <a:pt x="3234018" y="-25060"/>
                  <a:pt x="3507000" y="8676"/>
                  <a:pt x="3862531" y="0"/>
                </a:cubicBezTo>
                <a:cubicBezTo>
                  <a:pt x="4218062" y="-8676"/>
                  <a:pt x="4458364" y="-3106"/>
                  <a:pt x="4613945" y="0"/>
                </a:cubicBezTo>
                <a:cubicBezTo>
                  <a:pt x="4610039" y="119035"/>
                  <a:pt x="4631348" y="281137"/>
                  <a:pt x="4613945" y="495999"/>
                </a:cubicBezTo>
                <a:cubicBezTo>
                  <a:pt x="4415606" y="493274"/>
                  <a:pt x="4231326" y="496541"/>
                  <a:pt x="4047089" y="495999"/>
                </a:cubicBezTo>
                <a:cubicBezTo>
                  <a:pt x="3862852" y="495457"/>
                  <a:pt x="3563184" y="465873"/>
                  <a:pt x="3387954" y="495999"/>
                </a:cubicBezTo>
                <a:cubicBezTo>
                  <a:pt x="3212725" y="526125"/>
                  <a:pt x="2940708" y="480698"/>
                  <a:pt x="2728819" y="495999"/>
                </a:cubicBezTo>
                <a:cubicBezTo>
                  <a:pt x="2516931" y="511300"/>
                  <a:pt x="2381666" y="516835"/>
                  <a:pt x="2115823" y="495999"/>
                </a:cubicBezTo>
                <a:cubicBezTo>
                  <a:pt x="1849980" y="475163"/>
                  <a:pt x="1682495" y="503607"/>
                  <a:pt x="1364409" y="495999"/>
                </a:cubicBezTo>
                <a:cubicBezTo>
                  <a:pt x="1046323" y="488391"/>
                  <a:pt x="838321" y="464578"/>
                  <a:pt x="612996" y="495999"/>
                </a:cubicBezTo>
                <a:cubicBezTo>
                  <a:pt x="387671" y="527420"/>
                  <a:pt x="235202" y="499069"/>
                  <a:pt x="0" y="495999"/>
                </a:cubicBezTo>
                <a:cubicBezTo>
                  <a:pt x="-544" y="385269"/>
                  <a:pt x="-7445" y="153764"/>
                  <a:pt x="0" y="0"/>
                </a:cubicBezTo>
                <a:close/>
              </a:path>
            </a:pathLst>
          </a:custGeom>
          <a:solidFill>
            <a:schemeClr val="lt1"/>
          </a:solidFill>
          <a:ln w="31750" cmpd="dbl">
            <a:gradFill>
              <a:gsLst>
                <a:gs pos="0">
                  <a:schemeClr val="tx1">
                    <a:lumMod val="50000"/>
                  </a:schemeClr>
                </a:gs>
                <a:gs pos="83000">
                  <a:schemeClr val="accent5">
                    <a:lumMod val="60000"/>
                    <a:lumOff val="40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1"/>
            </a:gra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 spcFirstLastPara="1" wrap="square" lIns="91425" tIns="91425" rIns="91425" bIns="91425" anchor="ctr" anchorCtr="1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s-419" dirty="0"/>
              <a:t>4. Migración progresiva de datos y servicios.</a:t>
            </a:r>
          </a:p>
        </p:txBody>
      </p:sp>
      <p:sp>
        <p:nvSpPr>
          <p:cNvPr id="11" name="Google Shape;2200;p40">
            <a:extLst>
              <a:ext uri="{FF2B5EF4-FFF2-40B4-BE49-F238E27FC236}">
                <a16:creationId xmlns:a16="http://schemas.microsoft.com/office/drawing/2014/main" id="{3305D021-B151-6334-0CE8-FCED64D6E354}"/>
              </a:ext>
            </a:extLst>
          </p:cNvPr>
          <p:cNvSpPr txBox="1">
            <a:spLocks/>
          </p:cNvSpPr>
          <p:nvPr/>
        </p:nvSpPr>
        <p:spPr>
          <a:xfrm>
            <a:off x="117445" y="3967248"/>
            <a:ext cx="4613945" cy="495999"/>
          </a:xfrm>
          <a:custGeom>
            <a:avLst/>
            <a:gdLst>
              <a:gd name="connsiteX0" fmla="*/ 0 w 4613945"/>
              <a:gd name="connsiteY0" fmla="*/ 0 h 495999"/>
              <a:gd name="connsiteX1" fmla="*/ 612996 w 4613945"/>
              <a:gd name="connsiteY1" fmla="*/ 0 h 495999"/>
              <a:gd name="connsiteX2" fmla="*/ 1133712 w 4613945"/>
              <a:gd name="connsiteY2" fmla="*/ 0 h 495999"/>
              <a:gd name="connsiteX3" fmla="*/ 1700568 w 4613945"/>
              <a:gd name="connsiteY3" fmla="*/ 0 h 495999"/>
              <a:gd name="connsiteX4" fmla="*/ 2405843 w 4613945"/>
              <a:gd name="connsiteY4" fmla="*/ 0 h 495999"/>
              <a:gd name="connsiteX5" fmla="*/ 3018838 w 4613945"/>
              <a:gd name="connsiteY5" fmla="*/ 0 h 495999"/>
              <a:gd name="connsiteX6" fmla="*/ 3585694 w 4613945"/>
              <a:gd name="connsiteY6" fmla="*/ 0 h 495999"/>
              <a:gd name="connsiteX7" fmla="*/ 4613945 w 4613945"/>
              <a:gd name="connsiteY7" fmla="*/ 0 h 495999"/>
              <a:gd name="connsiteX8" fmla="*/ 4613945 w 4613945"/>
              <a:gd name="connsiteY8" fmla="*/ 495999 h 495999"/>
              <a:gd name="connsiteX9" fmla="*/ 3954810 w 4613945"/>
              <a:gd name="connsiteY9" fmla="*/ 495999 h 495999"/>
              <a:gd name="connsiteX10" fmla="*/ 3387954 w 4613945"/>
              <a:gd name="connsiteY10" fmla="*/ 495999 h 495999"/>
              <a:gd name="connsiteX11" fmla="*/ 2636540 w 4613945"/>
              <a:gd name="connsiteY11" fmla="*/ 495999 h 495999"/>
              <a:gd name="connsiteX12" fmla="*/ 2023544 w 4613945"/>
              <a:gd name="connsiteY12" fmla="*/ 495999 h 495999"/>
              <a:gd name="connsiteX13" fmla="*/ 1502828 w 4613945"/>
              <a:gd name="connsiteY13" fmla="*/ 495999 h 495999"/>
              <a:gd name="connsiteX14" fmla="*/ 797553 w 4613945"/>
              <a:gd name="connsiteY14" fmla="*/ 495999 h 495999"/>
              <a:gd name="connsiteX15" fmla="*/ 0 w 4613945"/>
              <a:gd name="connsiteY15" fmla="*/ 495999 h 495999"/>
              <a:gd name="connsiteX16" fmla="*/ 0 w 4613945"/>
              <a:gd name="connsiteY16" fmla="*/ 0 h 49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613945" h="495999" fill="none" extrusionOk="0">
                <a:moveTo>
                  <a:pt x="0" y="0"/>
                </a:moveTo>
                <a:cubicBezTo>
                  <a:pt x="236583" y="-25039"/>
                  <a:pt x="392855" y="-26539"/>
                  <a:pt x="612996" y="0"/>
                </a:cubicBezTo>
                <a:cubicBezTo>
                  <a:pt x="833137" y="26539"/>
                  <a:pt x="1018001" y="18129"/>
                  <a:pt x="1133712" y="0"/>
                </a:cubicBezTo>
                <a:cubicBezTo>
                  <a:pt x="1249423" y="-18129"/>
                  <a:pt x="1434129" y="-13038"/>
                  <a:pt x="1700568" y="0"/>
                </a:cubicBezTo>
                <a:cubicBezTo>
                  <a:pt x="1967007" y="13038"/>
                  <a:pt x="2105755" y="6751"/>
                  <a:pt x="2405843" y="0"/>
                </a:cubicBezTo>
                <a:cubicBezTo>
                  <a:pt x="2705931" y="-6751"/>
                  <a:pt x="2781135" y="-14992"/>
                  <a:pt x="3018838" y="0"/>
                </a:cubicBezTo>
                <a:cubicBezTo>
                  <a:pt x="3256542" y="14992"/>
                  <a:pt x="3390590" y="-14615"/>
                  <a:pt x="3585694" y="0"/>
                </a:cubicBezTo>
                <a:cubicBezTo>
                  <a:pt x="3780798" y="14615"/>
                  <a:pt x="4165241" y="2441"/>
                  <a:pt x="4613945" y="0"/>
                </a:cubicBezTo>
                <a:cubicBezTo>
                  <a:pt x="4621148" y="159285"/>
                  <a:pt x="4615237" y="295354"/>
                  <a:pt x="4613945" y="495999"/>
                </a:cubicBezTo>
                <a:cubicBezTo>
                  <a:pt x="4406923" y="477605"/>
                  <a:pt x="4137285" y="479269"/>
                  <a:pt x="3954810" y="495999"/>
                </a:cubicBezTo>
                <a:cubicBezTo>
                  <a:pt x="3772335" y="512729"/>
                  <a:pt x="3666247" y="514665"/>
                  <a:pt x="3387954" y="495999"/>
                </a:cubicBezTo>
                <a:cubicBezTo>
                  <a:pt x="3109661" y="477333"/>
                  <a:pt x="2973200" y="471003"/>
                  <a:pt x="2636540" y="495999"/>
                </a:cubicBezTo>
                <a:cubicBezTo>
                  <a:pt x="2299880" y="520995"/>
                  <a:pt x="2294675" y="493287"/>
                  <a:pt x="2023544" y="495999"/>
                </a:cubicBezTo>
                <a:cubicBezTo>
                  <a:pt x="1752413" y="498711"/>
                  <a:pt x="1711417" y="502960"/>
                  <a:pt x="1502828" y="495999"/>
                </a:cubicBezTo>
                <a:cubicBezTo>
                  <a:pt x="1294239" y="489038"/>
                  <a:pt x="974452" y="522384"/>
                  <a:pt x="797553" y="495999"/>
                </a:cubicBezTo>
                <a:cubicBezTo>
                  <a:pt x="620654" y="469614"/>
                  <a:pt x="257813" y="489080"/>
                  <a:pt x="0" y="495999"/>
                </a:cubicBezTo>
                <a:cubicBezTo>
                  <a:pt x="3706" y="395292"/>
                  <a:pt x="-5803" y="202994"/>
                  <a:pt x="0" y="0"/>
                </a:cubicBezTo>
                <a:close/>
              </a:path>
              <a:path w="4613945" h="495999" stroke="0" extrusionOk="0">
                <a:moveTo>
                  <a:pt x="0" y="0"/>
                </a:moveTo>
                <a:cubicBezTo>
                  <a:pt x="295001" y="-14313"/>
                  <a:pt x="334270" y="3759"/>
                  <a:pt x="612996" y="0"/>
                </a:cubicBezTo>
                <a:cubicBezTo>
                  <a:pt x="891722" y="-3759"/>
                  <a:pt x="875155" y="-24911"/>
                  <a:pt x="1133712" y="0"/>
                </a:cubicBezTo>
                <a:cubicBezTo>
                  <a:pt x="1392269" y="24911"/>
                  <a:pt x="1587711" y="34398"/>
                  <a:pt x="1885126" y="0"/>
                </a:cubicBezTo>
                <a:cubicBezTo>
                  <a:pt x="2182541" y="-34398"/>
                  <a:pt x="2352786" y="-6967"/>
                  <a:pt x="2498122" y="0"/>
                </a:cubicBezTo>
                <a:cubicBezTo>
                  <a:pt x="2643458" y="6967"/>
                  <a:pt x="2988216" y="25060"/>
                  <a:pt x="3111117" y="0"/>
                </a:cubicBezTo>
                <a:cubicBezTo>
                  <a:pt x="3234018" y="-25060"/>
                  <a:pt x="3507000" y="8676"/>
                  <a:pt x="3862531" y="0"/>
                </a:cubicBezTo>
                <a:cubicBezTo>
                  <a:pt x="4218062" y="-8676"/>
                  <a:pt x="4458364" y="-3106"/>
                  <a:pt x="4613945" y="0"/>
                </a:cubicBezTo>
                <a:cubicBezTo>
                  <a:pt x="4610039" y="119035"/>
                  <a:pt x="4631348" y="281137"/>
                  <a:pt x="4613945" y="495999"/>
                </a:cubicBezTo>
                <a:cubicBezTo>
                  <a:pt x="4415606" y="493274"/>
                  <a:pt x="4231326" y="496541"/>
                  <a:pt x="4047089" y="495999"/>
                </a:cubicBezTo>
                <a:cubicBezTo>
                  <a:pt x="3862852" y="495457"/>
                  <a:pt x="3563184" y="465873"/>
                  <a:pt x="3387954" y="495999"/>
                </a:cubicBezTo>
                <a:cubicBezTo>
                  <a:pt x="3212725" y="526125"/>
                  <a:pt x="2940708" y="480698"/>
                  <a:pt x="2728819" y="495999"/>
                </a:cubicBezTo>
                <a:cubicBezTo>
                  <a:pt x="2516931" y="511300"/>
                  <a:pt x="2381666" y="516835"/>
                  <a:pt x="2115823" y="495999"/>
                </a:cubicBezTo>
                <a:cubicBezTo>
                  <a:pt x="1849980" y="475163"/>
                  <a:pt x="1682495" y="503607"/>
                  <a:pt x="1364409" y="495999"/>
                </a:cubicBezTo>
                <a:cubicBezTo>
                  <a:pt x="1046323" y="488391"/>
                  <a:pt x="838321" y="464578"/>
                  <a:pt x="612996" y="495999"/>
                </a:cubicBezTo>
                <a:cubicBezTo>
                  <a:pt x="387671" y="527420"/>
                  <a:pt x="235202" y="499069"/>
                  <a:pt x="0" y="495999"/>
                </a:cubicBezTo>
                <a:cubicBezTo>
                  <a:pt x="-544" y="385269"/>
                  <a:pt x="-7445" y="153764"/>
                  <a:pt x="0" y="0"/>
                </a:cubicBezTo>
                <a:close/>
              </a:path>
            </a:pathLst>
          </a:custGeom>
          <a:solidFill>
            <a:schemeClr val="lt1"/>
          </a:solidFill>
          <a:ln w="31750" cmpd="dbl">
            <a:gradFill>
              <a:gsLst>
                <a:gs pos="0">
                  <a:schemeClr val="tx1">
                    <a:lumMod val="50000"/>
                  </a:schemeClr>
                </a:gs>
                <a:gs pos="83000">
                  <a:schemeClr val="accent5">
                    <a:lumMod val="60000"/>
                    <a:lumOff val="40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1"/>
            </a:gra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 spcFirstLastPara="1" wrap="square" lIns="91425" tIns="91425" rIns="91425" bIns="91425" anchor="ctr" anchorCtr="1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s-419"/>
              <a:t>5. Optimización post‑migración y monitoreo.</a:t>
            </a:r>
            <a:endParaRPr lang="es-419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79144675-CC1E-E635-D53B-B1C40A9E593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0936"/>
          <a:stretch>
            <a:fillRect/>
          </a:stretch>
        </p:blipFill>
        <p:spPr>
          <a:xfrm>
            <a:off x="5108894" y="781758"/>
            <a:ext cx="2885181" cy="38544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195;p40">
            <a:extLst>
              <a:ext uri="{FF2B5EF4-FFF2-40B4-BE49-F238E27FC236}">
                <a16:creationId xmlns:a16="http://schemas.microsoft.com/office/drawing/2014/main" id="{046E05B7-9544-F6AC-5796-77AC0A6AC3D0}"/>
              </a:ext>
            </a:extLst>
          </p:cNvPr>
          <p:cNvSpPr txBox="1">
            <a:spLocks/>
          </p:cNvSpPr>
          <p:nvPr/>
        </p:nvSpPr>
        <p:spPr>
          <a:xfrm>
            <a:off x="1783050" y="187458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s-419" noProof="0" dirty="0">
                <a:gradFill>
                  <a:gsLst>
                    <a:gs pos="16000">
                      <a:schemeClr val="bg1">
                        <a:lumMod val="50000"/>
                      </a:schemeClr>
                    </a:gs>
                    <a:gs pos="52000">
                      <a:schemeClr val="accent5"/>
                    </a:gs>
                    <a:gs pos="100000">
                      <a:schemeClr val="accent2">
                        <a:lumMod val="50000"/>
                      </a:schemeClr>
                    </a:gs>
                  </a:gsLst>
                  <a:path path="circle">
                    <a:fillToRect l="50000" t="130000" r="50000" b="-30000"/>
                  </a:path>
                </a:gradFill>
              </a:rPr>
              <a:t>Propuesta de Arquitectura Hibrida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9DFC61A5-266B-CFEF-ED45-9A236C3EE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11" y="781758"/>
            <a:ext cx="8075371" cy="4209652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A06F4C12-DACC-F4ED-1404-41AFFF7022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0230" y="4481755"/>
            <a:ext cx="2185639" cy="2081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95;p40">
            <a:extLst>
              <a:ext uri="{FF2B5EF4-FFF2-40B4-BE49-F238E27FC236}">
                <a16:creationId xmlns:a16="http://schemas.microsoft.com/office/drawing/2014/main" id="{C2E12A64-ACB1-5618-48D7-2FF452B11891}"/>
              </a:ext>
            </a:extLst>
          </p:cNvPr>
          <p:cNvSpPr txBox="1">
            <a:spLocks/>
          </p:cNvSpPr>
          <p:nvPr/>
        </p:nvSpPr>
        <p:spPr>
          <a:xfrm>
            <a:off x="1783050" y="187458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s-419" noProof="0" dirty="0">
                <a:gradFill>
                  <a:gsLst>
                    <a:gs pos="16000">
                      <a:schemeClr val="bg1">
                        <a:lumMod val="50000"/>
                      </a:schemeClr>
                    </a:gs>
                    <a:gs pos="52000">
                      <a:schemeClr val="accent5"/>
                    </a:gs>
                    <a:gs pos="100000">
                      <a:schemeClr val="accent2">
                        <a:lumMod val="50000"/>
                      </a:schemeClr>
                    </a:gs>
                  </a:gsLst>
                  <a:path path="circle">
                    <a:fillToRect l="50000" t="130000" r="50000" b="-30000"/>
                  </a:path>
                </a:gradFill>
              </a:rPr>
              <a:t>Aspectos Técnicos Clave</a:t>
            </a:r>
          </a:p>
        </p:txBody>
      </p:sp>
      <p:sp>
        <p:nvSpPr>
          <p:cNvPr id="5" name="Google Shape;2200;p40">
            <a:extLst>
              <a:ext uri="{FF2B5EF4-FFF2-40B4-BE49-F238E27FC236}">
                <a16:creationId xmlns:a16="http://schemas.microsoft.com/office/drawing/2014/main" id="{2097AFE9-CD1F-07F6-3FEF-26E69CEF34DE}"/>
              </a:ext>
            </a:extLst>
          </p:cNvPr>
          <p:cNvSpPr txBox="1">
            <a:spLocks/>
          </p:cNvSpPr>
          <p:nvPr/>
        </p:nvSpPr>
        <p:spPr>
          <a:xfrm>
            <a:off x="3087008" y="894893"/>
            <a:ext cx="4613945" cy="495999"/>
          </a:xfrm>
          <a:custGeom>
            <a:avLst/>
            <a:gdLst>
              <a:gd name="connsiteX0" fmla="*/ 0 w 4613945"/>
              <a:gd name="connsiteY0" fmla="*/ 0 h 495999"/>
              <a:gd name="connsiteX1" fmla="*/ 612996 w 4613945"/>
              <a:gd name="connsiteY1" fmla="*/ 0 h 495999"/>
              <a:gd name="connsiteX2" fmla="*/ 1133712 w 4613945"/>
              <a:gd name="connsiteY2" fmla="*/ 0 h 495999"/>
              <a:gd name="connsiteX3" fmla="*/ 1700568 w 4613945"/>
              <a:gd name="connsiteY3" fmla="*/ 0 h 495999"/>
              <a:gd name="connsiteX4" fmla="*/ 2405843 w 4613945"/>
              <a:gd name="connsiteY4" fmla="*/ 0 h 495999"/>
              <a:gd name="connsiteX5" fmla="*/ 3018838 w 4613945"/>
              <a:gd name="connsiteY5" fmla="*/ 0 h 495999"/>
              <a:gd name="connsiteX6" fmla="*/ 3585694 w 4613945"/>
              <a:gd name="connsiteY6" fmla="*/ 0 h 495999"/>
              <a:gd name="connsiteX7" fmla="*/ 4613945 w 4613945"/>
              <a:gd name="connsiteY7" fmla="*/ 0 h 495999"/>
              <a:gd name="connsiteX8" fmla="*/ 4613945 w 4613945"/>
              <a:gd name="connsiteY8" fmla="*/ 495999 h 495999"/>
              <a:gd name="connsiteX9" fmla="*/ 3954810 w 4613945"/>
              <a:gd name="connsiteY9" fmla="*/ 495999 h 495999"/>
              <a:gd name="connsiteX10" fmla="*/ 3387954 w 4613945"/>
              <a:gd name="connsiteY10" fmla="*/ 495999 h 495999"/>
              <a:gd name="connsiteX11" fmla="*/ 2636540 w 4613945"/>
              <a:gd name="connsiteY11" fmla="*/ 495999 h 495999"/>
              <a:gd name="connsiteX12" fmla="*/ 2023544 w 4613945"/>
              <a:gd name="connsiteY12" fmla="*/ 495999 h 495999"/>
              <a:gd name="connsiteX13" fmla="*/ 1502828 w 4613945"/>
              <a:gd name="connsiteY13" fmla="*/ 495999 h 495999"/>
              <a:gd name="connsiteX14" fmla="*/ 797553 w 4613945"/>
              <a:gd name="connsiteY14" fmla="*/ 495999 h 495999"/>
              <a:gd name="connsiteX15" fmla="*/ 0 w 4613945"/>
              <a:gd name="connsiteY15" fmla="*/ 495999 h 495999"/>
              <a:gd name="connsiteX16" fmla="*/ 0 w 4613945"/>
              <a:gd name="connsiteY16" fmla="*/ 0 h 49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613945" h="495999" fill="none" extrusionOk="0">
                <a:moveTo>
                  <a:pt x="0" y="0"/>
                </a:moveTo>
                <a:cubicBezTo>
                  <a:pt x="236583" y="-25039"/>
                  <a:pt x="392855" y="-26539"/>
                  <a:pt x="612996" y="0"/>
                </a:cubicBezTo>
                <a:cubicBezTo>
                  <a:pt x="833137" y="26539"/>
                  <a:pt x="1018001" y="18129"/>
                  <a:pt x="1133712" y="0"/>
                </a:cubicBezTo>
                <a:cubicBezTo>
                  <a:pt x="1249423" y="-18129"/>
                  <a:pt x="1434129" y="-13038"/>
                  <a:pt x="1700568" y="0"/>
                </a:cubicBezTo>
                <a:cubicBezTo>
                  <a:pt x="1967007" y="13038"/>
                  <a:pt x="2105755" y="6751"/>
                  <a:pt x="2405843" y="0"/>
                </a:cubicBezTo>
                <a:cubicBezTo>
                  <a:pt x="2705931" y="-6751"/>
                  <a:pt x="2781135" y="-14992"/>
                  <a:pt x="3018838" y="0"/>
                </a:cubicBezTo>
                <a:cubicBezTo>
                  <a:pt x="3256542" y="14992"/>
                  <a:pt x="3390590" y="-14615"/>
                  <a:pt x="3585694" y="0"/>
                </a:cubicBezTo>
                <a:cubicBezTo>
                  <a:pt x="3780798" y="14615"/>
                  <a:pt x="4165241" y="2441"/>
                  <a:pt x="4613945" y="0"/>
                </a:cubicBezTo>
                <a:cubicBezTo>
                  <a:pt x="4621148" y="159285"/>
                  <a:pt x="4615237" y="295354"/>
                  <a:pt x="4613945" y="495999"/>
                </a:cubicBezTo>
                <a:cubicBezTo>
                  <a:pt x="4406923" y="477605"/>
                  <a:pt x="4137285" y="479269"/>
                  <a:pt x="3954810" y="495999"/>
                </a:cubicBezTo>
                <a:cubicBezTo>
                  <a:pt x="3772335" y="512729"/>
                  <a:pt x="3666247" y="514665"/>
                  <a:pt x="3387954" y="495999"/>
                </a:cubicBezTo>
                <a:cubicBezTo>
                  <a:pt x="3109661" y="477333"/>
                  <a:pt x="2973200" y="471003"/>
                  <a:pt x="2636540" y="495999"/>
                </a:cubicBezTo>
                <a:cubicBezTo>
                  <a:pt x="2299880" y="520995"/>
                  <a:pt x="2294675" y="493287"/>
                  <a:pt x="2023544" y="495999"/>
                </a:cubicBezTo>
                <a:cubicBezTo>
                  <a:pt x="1752413" y="498711"/>
                  <a:pt x="1711417" y="502960"/>
                  <a:pt x="1502828" y="495999"/>
                </a:cubicBezTo>
                <a:cubicBezTo>
                  <a:pt x="1294239" y="489038"/>
                  <a:pt x="974452" y="522384"/>
                  <a:pt x="797553" y="495999"/>
                </a:cubicBezTo>
                <a:cubicBezTo>
                  <a:pt x="620654" y="469614"/>
                  <a:pt x="257813" y="489080"/>
                  <a:pt x="0" y="495999"/>
                </a:cubicBezTo>
                <a:cubicBezTo>
                  <a:pt x="3706" y="395292"/>
                  <a:pt x="-5803" y="202994"/>
                  <a:pt x="0" y="0"/>
                </a:cubicBezTo>
                <a:close/>
              </a:path>
              <a:path w="4613945" h="495999" stroke="0" extrusionOk="0">
                <a:moveTo>
                  <a:pt x="0" y="0"/>
                </a:moveTo>
                <a:cubicBezTo>
                  <a:pt x="295001" y="-14313"/>
                  <a:pt x="334270" y="3759"/>
                  <a:pt x="612996" y="0"/>
                </a:cubicBezTo>
                <a:cubicBezTo>
                  <a:pt x="891722" y="-3759"/>
                  <a:pt x="875155" y="-24911"/>
                  <a:pt x="1133712" y="0"/>
                </a:cubicBezTo>
                <a:cubicBezTo>
                  <a:pt x="1392269" y="24911"/>
                  <a:pt x="1587711" y="34398"/>
                  <a:pt x="1885126" y="0"/>
                </a:cubicBezTo>
                <a:cubicBezTo>
                  <a:pt x="2182541" y="-34398"/>
                  <a:pt x="2352786" y="-6967"/>
                  <a:pt x="2498122" y="0"/>
                </a:cubicBezTo>
                <a:cubicBezTo>
                  <a:pt x="2643458" y="6967"/>
                  <a:pt x="2988216" y="25060"/>
                  <a:pt x="3111117" y="0"/>
                </a:cubicBezTo>
                <a:cubicBezTo>
                  <a:pt x="3234018" y="-25060"/>
                  <a:pt x="3507000" y="8676"/>
                  <a:pt x="3862531" y="0"/>
                </a:cubicBezTo>
                <a:cubicBezTo>
                  <a:pt x="4218062" y="-8676"/>
                  <a:pt x="4458364" y="-3106"/>
                  <a:pt x="4613945" y="0"/>
                </a:cubicBezTo>
                <a:cubicBezTo>
                  <a:pt x="4610039" y="119035"/>
                  <a:pt x="4631348" y="281137"/>
                  <a:pt x="4613945" y="495999"/>
                </a:cubicBezTo>
                <a:cubicBezTo>
                  <a:pt x="4415606" y="493274"/>
                  <a:pt x="4231326" y="496541"/>
                  <a:pt x="4047089" y="495999"/>
                </a:cubicBezTo>
                <a:cubicBezTo>
                  <a:pt x="3862852" y="495457"/>
                  <a:pt x="3563184" y="465873"/>
                  <a:pt x="3387954" y="495999"/>
                </a:cubicBezTo>
                <a:cubicBezTo>
                  <a:pt x="3212725" y="526125"/>
                  <a:pt x="2940708" y="480698"/>
                  <a:pt x="2728819" y="495999"/>
                </a:cubicBezTo>
                <a:cubicBezTo>
                  <a:pt x="2516931" y="511300"/>
                  <a:pt x="2381666" y="516835"/>
                  <a:pt x="2115823" y="495999"/>
                </a:cubicBezTo>
                <a:cubicBezTo>
                  <a:pt x="1849980" y="475163"/>
                  <a:pt x="1682495" y="503607"/>
                  <a:pt x="1364409" y="495999"/>
                </a:cubicBezTo>
                <a:cubicBezTo>
                  <a:pt x="1046323" y="488391"/>
                  <a:pt x="838321" y="464578"/>
                  <a:pt x="612996" y="495999"/>
                </a:cubicBezTo>
                <a:cubicBezTo>
                  <a:pt x="387671" y="527420"/>
                  <a:pt x="235202" y="499069"/>
                  <a:pt x="0" y="495999"/>
                </a:cubicBezTo>
                <a:cubicBezTo>
                  <a:pt x="-544" y="385269"/>
                  <a:pt x="-7445" y="153764"/>
                  <a:pt x="0" y="0"/>
                </a:cubicBezTo>
                <a:close/>
              </a:path>
            </a:pathLst>
          </a:custGeom>
          <a:solidFill>
            <a:schemeClr val="lt1"/>
          </a:solidFill>
          <a:ln w="31750" cmpd="dbl">
            <a:gradFill>
              <a:gsLst>
                <a:gs pos="0">
                  <a:schemeClr val="tx1">
                    <a:lumMod val="50000"/>
                  </a:schemeClr>
                </a:gs>
                <a:gs pos="83000">
                  <a:schemeClr val="accent5">
                    <a:lumMod val="60000"/>
                    <a:lumOff val="40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1"/>
            </a:gra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 spcFirstLastPara="1" wrap="square" lIns="91425" tIns="91425" rIns="91425" bIns="91425" anchor="ctr" anchorCtr="1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s-419" dirty="0"/>
              <a:t>- </a:t>
            </a:r>
            <a:r>
              <a:rPr lang="en-US" dirty="0" err="1"/>
              <a:t>Conectividad</a:t>
            </a:r>
            <a:r>
              <a:rPr lang="en-US" dirty="0"/>
              <a:t> </a:t>
            </a:r>
            <a:r>
              <a:rPr lang="en-US" dirty="0" err="1"/>
              <a:t>segura</a:t>
            </a:r>
            <a:r>
              <a:rPr lang="en-US" dirty="0"/>
              <a:t> entre </a:t>
            </a:r>
            <a:r>
              <a:rPr lang="en-US" dirty="0" err="1"/>
              <a:t>entornos</a:t>
            </a:r>
            <a:endParaRPr lang="es-419" dirty="0"/>
          </a:p>
        </p:txBody>
      </p:sp>
      <p:sp>
        <p:nvSpPr>
          <p:cNvPr id="12" name="Google Shape;2200;p40">
            <a:extLst>
              <a:ext uri="{FF2B5EF4-FFF2-40B4-BE49-F238E27FC236}">
                <a16:creationId xmlns:a16="http://schemas.microsoft.com/office/drawing/2014/main" id="{FEFB284D-8A24-1B51-FBDA-FF611BADF87B}"/>
              </a:ext>
            </a:extLst>
          </p:cNvPr>
          <p:cNvSpPr txBox="1">
            <a:spLocks/>
          </p:cNvSpPr>
          <p:nvPr/>
        </p:nvSpPr>
        <p:spPr>
          <a:xfrm>
            <a:off x="2667251" y="4486249"/>
            <a:ext cx="4613945" cy="495999"/>
          </a:xfrm>
          <a:custGeom>
            <a:avLst/>
            <a:gdLst>
              <a:gd name="connsiteX0" fmla="*/ 0 w 4613945"/>
              <a:gd name="connsiteY0" fmla="*/ 0 h 495999"/>
              <a:gd name="connsiteX1" fmla="*/ 612996 w 4613945"/>
              <a:gd name="connsiteY1" fmla="*/ 0 h 495999"/>
              <a:gd name="connsiteX2" fmla="*/ 1133712 w 4613945"/>
              <a:gd name="connsiteY2" fmla="*/ 0 h 495999"/>
              <a:gd name="connsiteX3" fmla="*/ 1700568 w 4613945"/>
              <a:gd name="connsiteY3" fmla="*/ 0 h 495999"/>
              <a:gd name="connsiteX4" fmla="*/ 2405843 w 4613945"/>
              <a:gd name="connsiteY4" fmla="*/ 0 h 495999"/>
              <a:gd name="connsiteX5" fmla="*/ 3018838 w 4613945"/>
              <a:gd name="connsiteY5" fmla="*/ 0 h 495999"/>
              <a:gd name="connsiteX6" fmla="*/ 3585694 w 4613945"/>
              <a:gd name="connsiteY6" fmla="*/ 0 h 495999"/>
              <a:gd name="connsiteX7" fmla="*/ 4613945 w 4613945"/>
              <a:gd name="connsiteY7" fmla="*/ 0 h 495999"/>
              <a:gd name="connsiteX8" fmla="*/ 4613945 w 4613945"/>
              <a:gd name="connsiteY8" fmla="*/ 495999 h 495999"/>
              <a:gd name="connsiteX9" fmla="*/ 3954810 w 4613945"/>
              <a:gd name="connsiteY9" fmla="*/ 495999 h 495999"/>
              <a:gd name="connsiteX10" fmla="*/ 3387954 w 4613945"/>
              <a:gd name="connsiteY10" fmla="*/ 495999 h 495999"/>
              <a:gd name="connsiteX11" fmla="*/ 2636540 w 4613945"/>
              <a:gd name="connsiteY11" fmla="*/ 495999 h 495999"/>
              <a:gd name="connsiteX12" fmla="*/ 2023544 w 4613945"/>
              <a:gd name="connsiteY12" fmla="*/ 495999 h 495999"/>
              <a:gd name="connsiteX13" fmla="*/ 1502828 w 4613945"/>
              <a:gd name="connsiteY13" fmla="*/ 495999 h 495999"/>
              <a:gd name="connsiteX14" fmla="*/ 797553 w 4613945"/>
              <a:gd name="connsiteY14" fmla="*/ 495999 h 495999"/>
              <a:gd name="connsiteX15" fmla="*/ 0 w 4613945"/>
              <a:gd name="connsiteY15" fmla="*/ 495999 h 495999"/>
              <a:gd name="connsiteX16" fmla="*/ 0 w 4613945"/>
              <a:gd name="connsiteY16" fmla="*/ 0 h 49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613945" h="495999" fill="none" extrusionOk="0">
                <a:moveTo>
                  <a:pt x="0" y="0"/>
                </a:moveTo>
                <a:cubicBezTo>
                  <a:pt x="236583" y="-25039"/>
                  <a:pt x="392855" y="-26539"/>
                  <a:pt x="612996" y="0"/>
                </a:cubicBezTo>
                <a:cubicBezTo>
                  <a:pt x="833137" y="26539"/>
                  <a:pt x="1018001" y="18129"/>
                  <a:pt x="1133712" y="0"/>
                </a:cubicBezTo>
                <a:cubicBezTo>
                  <a:pt x="1249423" y="-18129"/>
                  <a:pt x="1434129" y="-13038"/>
                  <a:pt x="1700568" y="0"/>
                </a:cubicBezTo>
                <a:cubicBezTo>
                  <a:pt x="1967007" y="13038"/>
                  <a:pt x="2105755" y="6751"/>
                  <a:pt x="2405843" y="0"/>
                </a:cubicBezTo>
                <a:cubicBezTo>
                  <a:pt x="2705931" y="-6751"/>
                  <a:pt x="2781135" y="-14992"/>
                  <a:pt x="3018838" y="0"/>
                </a:cubicBezTo>
                <a:cubicBezTo>
                  <a:pt x="3256542" y="14992"/>
                  <a:pt x="3390590" y="-14615"/>
                  <a:pt x="3585694" y="0"/>
                </a:cubicBezTo>
                <a:cubicBezTo>
                  <a:pt x="3780798" y="14615"/>
                  <a:pt x="4165241" y="2441"/>
                  <a:pt x="4613945" y="0"/>
                </a:cubicBezTo>
                <a:cubicBezTo>
                  <a:pt x="4621148" y="159285"/>
                  <a:pt x="4615237" y="295354"/>
                  <a:pt x="4613945" y="495999"/>
                </a:cubicBezTo>
                <a:cubicBezTo>
                  <a:pt x="4406923" y="477605"/>
                  <a:pt x="4137285" y="479269"/>
                  <a:pt x="3954810" y="495999"/>
                </a:cubicBezTo>
                <a:cubicBezTo>
                  <a:pt x="3772335" y="512729"/>
                  <a:pt x="3666247" y="514665"/>
                  <a:pt x="3387954" y="495999"/>
                </a:cubicBezTo>
                <a:cubicBezTo>
                  <a:pt x="3109661" y="477333"/>
                  <a:pt x="2973200" y="471003"/>
                  <a:pt x="2636540" y="495999"/>
                </a:cubicBezTo>
                <a:cubicBezTo>
                  <a:pt x="2299880" y="520995"/>
                  <a:pt x="2294675" y="493287"/>
                  <a:pt x="2023544" y="495999"/>
                </a:cubicBezTo>
                <a:cubicBezTo>
                  <a:pt x="1752413" y="498711"/>
                  <a:pt x="1711417" y="502960"/>
                  <a:pt x="1502828" y="495999"/>
                </a:cubicBezTo>
                <a:cubicBezTo>
                  <a:pt x="1294239" y="489038"/>
                  <a:pt x="974452" y="522384"/>
                  <a:pt x="797553" y="495999"/>
                </a:cubicBezTo>
                <a:cubicBezTo>
                  <a:pt x="620654" y="469614"/>
                  <a:pt x="257813" y="489080"/>
                  <a:pt x="0" y="495999"/>
                </a:cubicBezTo>
                <a:cubicBezTo>
                  <a:pt x="3706" y="395292"/>
                  <a:pt x="-5803" y="202994"/>
                  <a:pt x="0" y="0"/>
                </a:cubicBezTo>
                <a:close/>
              </a:path>
              <a:path w="4613945" h="495999" stroke="0" extrusionOk="0">
                <a:moveTo>
                  <a:pt x="0" y="0"/>
                </a:moveTo>
                <a:cubicBezTo>
                  <a:pt x="295001" y="-14313"/>
                  <a:pt x="334270" y="3759"/>
                  <a:pt x="612996" y="0"/>
                </a:cubicBezTo>
                <a:cubicBezTo>
                  <a:pt x="891722" y="-3759"/>
                  <a:pt x="875155" y="-24911"/>
                  <a:pt x="1133712" y="0"/>
                </a:cubicBezTo>
                <a:cubicBezTo>
                  <a:pt x="1392269" y="24911"/>
                  <a:pt x="1587711" y="34398"/>
                  <a:pt x="1885126" y="0"/>
                </a:cubicBezTo>
                <a:cubicBezTo>
                  <a:pt x="2182541" y="-34398"/>
                  <a:pt x="2352786" y="-6967"/>
                  <a:pt x="2498122" y="0"/>
                </a:cubicBezTo>
                <a:cubicBezTo>
                  <a:pt x="2643458" y="6967"/>
                  <a:pt x="2988216" y="25060"/>
                  <a:pt x="3111117" y="0"/>
                </a:cubicBezTo>
                <a:cubicBezTo>
                  <a:pt x="3234018" y="-25060"/>
                  <a:pt x="3507000" y="8676"/>
                  <a:pt x="3862531" y="0"/>
                </a:cubicBezTo>
                <a:cubicBezTo>
                  <a:pt x="4218062" y="-8676"/>
                  <a:pt x="4458364" y="-3106"/>
                  <a:pt x="4613945" y="0"/>
                </a:cubicBezTo>
                <a:cubicBezTo>
                  <a:pt x="4610039" y="119035"/>
                  <a:pt x="4631348" y="281137"/>
                  <a:pt x="4613945" y="495999"/>
                </a:cubicBezTo>
                <a:cubicBezTo>
                  <a:pt x="4415606" y="493274"/>
                  <a:pt x="4231326" y="496541"/>
                  <a:pt x="4047089" y="495999"/>
                </a:cubicBezTo>
                <a:cubicBezTo>
                  <a:pt x="3862852" y="495457"/>
                  <a:pt x="3563184" y="465873"/>
                  <a:pt x="3387954" y="495999"/>
                </a:cubicBezTo>
                <a:cubicBezTo>
                  <a:pt x="3212725" y="526125"/>
                  <a:pt x="2940708" y="480698"/>
                  <a:pt x="2728819" y="495999"/>
                </a:cubicBezTo>
                <a:cubicBezTo>
                  <a:pt x="2516931" y="511300"/>
                  <a:pt x="2381666" y="516835"/>
                  <a:pt x="2115823" y="495999"/>
                </a:cubicBezTo>
                <a:cubicBezTo>
                  <a:pt x="1849980" y="475163"/>
                  <a:pt x="1682495" y="503607"/>
                  <a:pt x="1364409" y="495999"/>
                </a:cubicBezTo>
                <a:cubicBezTo>
                  <a:pt x="1046323" y="488391"/>
                  <a:pt x="838321" y="464578"/>
                  <a:pt x="612996" y="495999"/>
                </a:cubicBezTo>
                <a:cubicBezTo>
                  <a:pt x="387671" y="527420"/>
                  <a:pt x="235202" y="499069"/>
                  <a:pt x="0" y="495999"/>
                </a:cubicBezTo>
                <a:cubicBezTo>
                  <a:pt x="-544" y="385269"/>
                  <a:pt x="-7445" y="153764"/>
                  <a:pt x="0" y="0"/>
                </a:cubicBezTo>
                <a:close/>
              </a:path>
            </a:pathLst>
          </a:custGeom>
          <a:solidFill>
            <a:schemeClr val="lt1"/>
          </a:solidFill>
          <a:ln w="31750" cmpd="dbl">
            <a:gradFill>
              <a:gsLst>
                <a:gs pos="0">
                  <a:schemeClr val="tx1">
                    <a:lumMod val="50000"/>
                  </a:schemeClr>
                </a:gs>
                <a:gs pos="83000">
                  <a:schemeClr val="accent5">
                    <a:lumMod val="60000"/>
                    <a:lumOff val="40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1"/>
            </a:gra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 spcFirstLastPara="1" wrap="square" lIns="91425" tIns="91425" rIns="91425" bIns="91425" anchor="ctr" anchorCtr="1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s-419" dirty="0"/>
              <a:t>-</a:t>
            </a:r>
            <a:r>
              <a:rPr lang="es-ES" dirty="0"/>
              <a:t> Herramientas de monitoreo para disponibilidad y rendimiento.</a:t>
            </a:r>
            <a:endParaRPr lang="es-419" dirty="0"/>
          </a:p>
        </p:txBody>
      </p:sp>
      <p:sp>
        <p:nvSpPr>
          <p:cNvPr id="13" name="Google Shape;2200;p40">
            <a:extLst>
              <a:ext uri="{FF2B5EF4-FFF2-40B4-BE49-F238E27FC236}">
                <a16:creationId xmlns:a16="http://schemas.microsoft.com/office/drawing/2014/main" id="{D10D0B61-55D0-C131-796B-CB77FB72F66C}"/>
              </a:ext>
            </a:extLst>
          </p:cNvPr>
          <p:cNvSpPr txBox="1">
            <a:spLocks/>
          </p:cNvSpPr>
          <p:nvPr/>
        </p:nvSpPr>
        <p:spPr>
          <a:xfrm>
            <a:off x="3798012" y="3454701"/>
            <a:ext cx="2973143" cy="495999"/>
          </a:xfrm>
          <a:custGeom>
            <a:avLst/>
            <a:gdLst>
              <a:gd name="connsiteX0" fmla="*/ 0 w 2973143"/>
              <a:gd name="connsiteY0" fmla="*/ 0 h 495999"/>
              <a:gd name="connsiteX1" fmla="*/ 564897 w 2973143"/>
              <a:gd name="connsiteY1" fmla="*/ 0 h 495999"/>
              <a:gd name="connsiteX2" fmla="*/ 1159526 w 2973143"/>
              <a:gd name="connsiteY2" fmla="*/ 0 h 495999"/>
              <a:gd name="connsiteX3" fmla="*/ 1783886 w 2973143"/>
              <a:gd name="connsiteY3" fmla="*/ 0 h 495999"/>
              <a:gd name="connsiteX4" fmla="*/ 2408246 w 2973143"/>
              <a:gd name="connsiteY4" fmla="*/ 0 h 495999"/>
              <a:gd name="connsiteX5" fmla="*/ 2973143 w 2973143"/>
              <a:gd name="connsiteY5" fmla="*/ 0 h 495999"/>
              <a:gd name="connsiteX6" fmla="*/ 2973143 w 2973143"/>
              <a:gd name="connsiteY6" fmla="*/ 495999 h 495999"/>
              <a:gd name="connsiteX7" fmla="*/ 2319052 w 2973143"/>
              <a:gd name="connsiteY7" fmla="*/ 495999 h 495999"/>
              <a:gd name="connsiteX8" fmla="*/ 1664960 w 2973143"/>
              <a:gd name="connsiteY8" fmla="*/ 495999 h 495999"/>
              <a:gd name="connsiteX9" fmla="*/ 1070331 w 2973143"/>
              <a:gd name="connsiteY9" fmla="*/ 495999 h 495999"/>
              <a:gd name="connsiteX10" fmla="*/ 0 w 2973143"/>
              <a:gd name="connsiteY10" fmla="*/ 495999 h 495999"/>
              <a:gd name="connsiteX11" fmla="*/ 0 w 2973143"/>
              <a:gd name="connsiteY11" fmla="*/ 0 h 49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73143" h="495999" fill="none" extrusionOk="0">
                <a:moveTo>
                  <a:pt x="0" y="0"/>
                </a:moveTo>
                <a:cubicBezTo>
                  <a:pt x="205924" y="17586"/>
                  <a:pt x="309357" y="-9939"/>
                  <a:pt x="564897" y="0"/>
                </a:cubicBezTo>
                <a:cubicBezTo>
                  <a:pt x="820437" y="9939"/>
                  <a:pt x="914465" y="-24390"/>
                  <a:pt x="1159526" y="0"/>
                </a:cubicBezTo>
                <a:cubicBezTo>
                  <a:pt x="1404587" y="24390"/>
                  <a:pt x="1623163" y="-15421"/>
                  <a:pt x="1783886" y="0"/>
                </a:cubicBezTo>
                <a:cubicBezTo>
                  <a:pt x="1944609" y="15421"/>
                  <a:pt x="2187157" y="19695"/>
                  <a:pt x="2408246" y="0"/>
                </a:cubicBezTo>
                <a:cubicBezTo>
                  <a:pt x="2629335" y="-19695"/>
                  <a:pt x="2849350" y="-21681"/>
                  <a:pt x="2973143" y="0"/>
                </a:cubicBezTo>
                <a:cubicBezTo>
                  <a:pt x="2970851" y="202700"/>
                  <a:pt x="2977481" y="325877"/>
                  <a:pt x="2973143" y="495999"/>
                </a:cubicBezTo>
                <a:cubicBezTo>
                  <a:pt x="2781263" y="523715"/>
                  <a:pt x="2542101" y="488001"/>
                  <a:pt x="2319052" y="495999"/>
                </a:cubicBezTo>
                <a:cubicBezTo>
                  <a:pt x="2096003" y="503997"/>
                  <a:pt x="1846017" y="490941"/>
                  <a:pt x="1664960" y="495999"/>
                </a:cubicBezTo>
                <a:cubicBezTo>
                  <a:pt x="1483903" y="501057"/>
                  <a:pt x="1300005" y="524759"/>
                  <a:pt x="1070331" y="495999"/>
                </a:cubicBezTo>
                <a:cubicBezTo>
                  <a:pt x="840657" y="467239"/>
                  <a:pt x="491408" y="451412"/>
                  <a:pt x="0" y="495999"/>
                </a:cubicBezTo>
                <a:cubicBezTo>
                  <a:pt x="-15139" y="393979"/>
                  <a:pt x="13136" y="185484"/>
                  <a:pt x="0" y="0"/>
                </a:cubicBezTo>
                <a:close/>
              </a:path>
              <a:path w="2973143" h="495999" stroke="0" extrusionOk="0">
                <a:moveTo>
                  <a:pt x="0" y="0"/>
                </a:moveTo>
                <a:cubicBezTo>
                  <a:pt x="222748" y="-2914"/>
                  <a:pt x="358476" y="23015"/>
                  <a:pt x="564897" y="0"/>
                </a:cubicBezTo>
                <a:cubicBezTo>
                  <a:pt x="771318" y="-23015"/>
                  <a:pt x="898156" y="-3549"/>
                  <a:pt x="1070331" y="0"/>
                </a:cubicBezTo>
                <a:cubicBezTo>
                  <a:pt x="1242506" y="3549"/>
                  <a:pt x="1529697" y="-5991"/>
                  <a:pt x="1724423" y="0"/>
                </a:cubicBezTo>
                <a:cubicBezTo>
                  <a:pt x="1919149" y="5991"/>
                  <a:pt x="2108655" y="-14985"/>
                  <a:pt x="2289320" y="0"/>
                </a:cubicBezTo>
                <a:cubicBezTo>
                  <a:pt x="2469985" y="14985"/>
                  <a:pt x="2782505" y="26765"/>
                  <a:pt x="2973143" y="0"/>
                </a:cubicBezTo>
                <a:cubicBezTo>
                  <a:pt x="2977650" y="123713"/>
                  <a:pt x="2985978" y="363099"/>
                  <a:pt x="2973143" y="495999"/>
                </a:cubicBezTo>
                <a:cubicBezTo>
                  <a:pt x="2808191" y="508753"/>
                  <a:pt x="2502655" y="498702"/>
                  <a:pt x="2378514" y="495999"/>
                </a:cubicBezTo>
                <a:cubicBezTo>
                  <a:pt x="2254373" y="493296"/>
                  <a:pt x="1910974" y="509079"/>
                  <a:pt x="1724423" y="495999"/>
                </a:cubicBezTo>
                <a:cubicBezTo>
                  <a:pt x="1537872" y="482919"/>
                  <a:pt x="1439089" y="510565"/>
                  <a:pt x="1218989" y="495999"/>
                </a:cubicBezTo>
                <a:cubicBezTo>
                  <a:pt x="998889" y="481433"/>
                  <a:pt x="766901" y="519648"/>
                  <a:pt x="624360" y="495999"/>
                </a:cubicBezTo>
                <a:cubicBezTo>
                  <a:pt x="481819" y="472350"/>
                  <a:pt x="244007" y="494599"/>
                  <a:pt x="0" y="495999"/>
                </a:cubicBezTo>
                <a:cubicBezTo>
                  <a:pt x="3316" y="282119"/>
                  <a:pt x="6525" y="219679"/>
                  <a:pt x="0" y="0"/>
                </a:cubicBezTo>
                <a:close/>
              </a:path>
            </a:pathLst>
          </a:custGeom>
          <a:solidFill>
            <a:schemeClr val="lt1"/>
          </a:solidFill>
          <a:ln w="31750" cmpd="dbl">
            <a:gradFill>
              <a:gsLst>
                <a:gs pos="0">
                  <a:schemeClr val="tx1">
                    <a:lumMod val="50000"/>
                  </a:schemeClr>
                </a:gs>
                <a:gs pos="83000">
                  <a:schemeClr val="accent5">
                    <a:lumMod val="60000"/>
                    <a:lumOff val="40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1"/>
            </a:gra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 spcFirstLastPara="1" wrap="square" lIns="91425" tIns="91425" rIns="91425" bIns="91425" anchor="ctr" anchorCtr="1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s-419" dirty="0"/>
              <a:t>-</a:t>
            </a:r>
            <a:r>
              <a:rPr lang="es-ES" dirty="0"/>
              <a:t>Seguridad basada en Zero Trust</a:t>
            </a:r>
          </a:p>
        </p:txBody>
      </p:sp>
      <p:sp>
        <p:nvSpPr>
          <p:cNvPr id="14" name="Google Shape;2200;p40">
            <a:extLst>
              <a:ext uri="{FF2B5EF4-FFF2-40B4-BE49-F238E27FC236}">
                <a16:creationId xmlns:a16="http://schemas.microsoft.com/office/drawing/2014/main" id="{4FC04DBE-E1D8-ED00-F53E-FE20CC9E37C9}"/>
              </a:ext>
            </a:extLst>
          </p:cNvPr>
          <p:cNvSpPr txBox="1">
            <a:spLocks/>
          </p:cNvSpPr>
          <p:nvPr/>
        </p:nvSpPr>
        <p:spPr>
          <a:xfrm>
            <a:off x="3992402" y="2604564"/>
            <a:ext cx="4613945" cy="495999"/>
          </a:xfrm>
          <a:custGeom>
            <a:avLst/>
            <a:gdLst>
              <a:gd name="connsiteX0" fmla="*/ 0 w 4613945"/>
              <a:gd name="connsiteY0" fmla="*/ 0 h 495999"/>
              <a:gd name="connsiteX1" fmla="*/ 612996 w 4613945"/>
              <a:gd name="connsiteY1" fmla="*/ 0 h 495999"/>
              <a:gd name="connsiteX2" fmla="*/ 1133712 w 4613945"/>
              <a:gd name="connsiteY2" fmla="*/ 0 h 495999"/>
              <a:gd name="connsiteX3" fmla="*/ 1700568 w 4613945"/>
              <a:gd name="connsiteY3" fmla="*/ 0 h 495999"/>
              <a:gd name="connsiteX4" fmla="*/ 2405843 w 4613945"/>
              <a:gd name="connsiteY4" fmla="*/ 0 h 495999"/>
              <a:gd name="connsiteX5" fmla="*/ 3018838 w 4613945"/>
              <a:gd name="connsiteY5" fmla="*/ 0 h 495999"/>
              <a:gd name="connsiteX6" fmla="*/ 3585694 w 4613945"/>
              <a:gd name="connsiteY6" fmla="*/ 0 h 495999"/>
              <a:gd name="connsiteX7" fmla="*/ 4613945 w 4613945"/>
              <a:gd name="connsiteY7" fmla="*/ 0 h 495999"/>
              <a:gd name="connsiteX8" fmla="*/ 4613945 w 4613945"/>
              <a:gd name="connsiteY8" fmla="*/ 495999 h 495999"/>
              <a:gd name="connsiteX9" fmla="*/ 3954810 w 4613945"/>
              <a:gd name="connsiteY9" fmla="*/ 495999 h 495999"/>
              <a:gd name="connsiteX10" fmla="*/ 3387954 w 4613945"/>
              <a:gd name="connsiteY10" fmla="*/ 495999 h 495999"/>
              <a:gd name="connsiteX11" fmla="*/ 2636540 w 4613945"/>
              <a:gd name="connsiteY11" fmla="*/ 495999 h 495999"/>
              <a:gd name="connsiteX12" fmla="*/ 2023544 w 4613945"/>
              <a:gd name="connsiteY12" fmla="*/ 495999 h 495999"/>
              <a:gd name="connsiteX13" fmla="*/ 1502828 w 4613945"/>
              <a:gd name="connsiteY13" fmla="*/ 495999 h 495999"/>
              <a:gd name="connsiteX14" fmla="*/ 797553 w 4613945"/>
              <a:gd name="connsiteY14" fmla="*/ 495999 h 495999"/>
              <a:gd name="connsiteX15" fmla="*/ 0 w 4613945"/>
              <a:gd name="connsiteY15" fmla="*/ 495999 h 495999"/>
              <a:gd name="connsiteX16" fmla="*/ 0 w 4613945"/>
              <a:gd name="connsiteY16" fmla="*/ 0 h 49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613945" h="495999" fill="none" extrusionOk="0">
                <a:moveTo>
                  <a:pt x="0" y="0"/>
                </a:moveTo>
                <a:cubicBezTo>
                  <a:pt x="236583" y="-25039"/>
                  <a:pt x="392855" y="-26539"/>
                  <a:pt x="612996" y="0"/>
                </a:cubicBezTo>
                <a:cubicBezTo>
                  <a:pt x="833137" y="26539"/>
                  <a:pt x="1018001" y="18129"/>
                  <a:pt x="1133712" y="0"/>
                </a:cubicBezTo>
                <a:cubicBezTo>
                  <a:pt x="1249423" y="-18129"/>
                  <a:pt x="1434129" y="-13038"/>
                  <a:pt x="1700568" y="0"/>
                </a:cubicBezTo>
                <a:cubicBezTo>
                  <a:pt x="1967007" y="13038"/>
                  <a:pt x="2105755" y="6751"/>
                  <a:pt x="2405843" y="0"/>
                </a:cubicBezTo>
                <a:cubicBezTo>
                  <a:pt x="2705931" y="-6751"/>
                  <a:pt x="2781135" y="-14992"/>
                  <a:pt x="3018838" y="0"/>
                </a:cubicBezTo>
                <a:cubicBezTo>
                  <a:pt x="3256542" y="14992"/>
                  <a:pt x="3390590" y="-14615"/>
                  <a:pt x="3585694" y="0"/>
                </a:cubicBezTo>
                <a:cubicBezTo>
                  <a:pt x="3780798" y="14615"/>
                  <a:pt x="4165241" y="2441"/>
                  <a:pt x="4613945" y="0"/>
                </a:cubicBezTo>
                <a:cubicBezTo>
                  <a:pt x="4621148" y="159285"/>
                  <a:pt x="4615237" y="295354"/>
                  <a:pt x="4613945" y="495999"/>
                </a:cubicBezTo>
                <a:cubicBezTo>
                  <a:pt x="4406923" y="477605"/>
                  <a:pt x="4137285" y="479269"/>
                  <a:pt x="3954810" y="495999"/>
                </a:cubicBezTo>
                <a:cubicBezTo>
                  <a:pt x="3772335" y="512729"/>
                  <a:pt x="3666247" y="514665"/>
                  <a:pt x="3387954" y="495999"/>
                </a:cubicBezTo>
                <a:cubicBezTo>
                  <a:pt x="3109661" y="477333"/>
                  <a:pt x="2973200" y="471003"/>
                  <a:pt x="2636540" y="495999"/>
                </a:cubicBezTo>
                <a:cubicBezTo>
                  <a:pt x="2299880" y="520995"/>
                  <a:pt x="2294675" y="493287"/>
                  <a:pt x="2023544" y="495999"/>
                </a:cubicBezTo>
                <a:cubicBezTo>
                  <a:pt x="1752413" y="498711"/>
                  <a:pt x="1711417" y="502960"/>
                  <a:pt x="1502828" y="495999"/>
                </a:cubicBezTo>
                <a:cubicBezTo>
                  <a:pt x="1294239" y="489038"/>
                  <a:pt x="974452" y="522384"/>
                  <a:pt x="797553" y="495999"/>
                </a:cubicBezTo>
                <a:cubicBezTo>
                  <a:pt x="620654" y="469614"/>
                  <a:pt x="257813" y="489080"/>
                  <a:pt x="0" y="495999"/>
                </a:cubicBezTo>
                <a:cubicBezTo>
                  <a:pt x="3706" y="395292"/>
                  <a:pt x="-5803" y="202994"/>
                  <a:pt x="0" y="0"/>
                </a:cubicBezTo>
                <a:close/>
              </a:path>
              <a:path w="4613945" h="495999" stroke="0" extrusionOk="0">
                <a:moveTo>
                  <a:pt x="0" y="0"/>
                </a:moveTo>
                <a:cubicBezTo>
                  <a:pt x="295001" y="-14313"/>
                  <a:pt x="334270" y="3759"/>
                  <a:pt x="612996" y="0"/>
                </a:cubicBezTo>
                <a:cubicBezTo>
                  <a:pt x="891722" y="-3759"/>
                  <a:pt x="875155" y="-24911"/>
                  <a:pt x="1133712" y="0"/>
                </a:cubicBezTo>
                <a:cubicBezTo>
                  <a:pt x="1392269" y="24911"/>
                  <a:pt x="1587711" y="34398"/>
                  <a:pt x="1885126" y="0"/>
                </a:cubicBezTo>
                <a:cubicBezTo>
                  <a:pt x="2182541" y="-34398"/>
                  <a:pt x="2352786" y="-6967"/>
                  <a:pt x="2498122" y="0"/>
                </a:cubicBezTo>
                <a:cubicBezTo>
                  <a:pt x="2643458" y="6967"/>
                  <a:pt x="2988216" y="25060"/>
                  <a:pt x="3111117" y="0"/>
                </a:cubicBezTo>
                <a:cubicBezTo>
                  <a:pt x="3234018" y="-25060"/>
                  <a:pt x="3507000" y="8676"/>
                  <a:pt x="3862531" y="0"/>
                </a:cubicBezTo>
                <a:cubicBezTo>
                  <a:pt x="4218062" y="-8676"/>
                  <a:pt x="4458364" y="-3106"/>
                  <a:pt x="4613945" y="0"/>
                </a:cubicBezTo>
                <a:cubicBezTo>
                  <a:pt x="4610039" y="119035"/>
                  <a:pt x="4631348" y="281137"/>
                  <a:pt x="4613945" y="495999"/>
                </a:cubicBezTo>
                <a:cubicBezTo>
                  <a:pt x="4415606" y="493274"/>
                  <a:pt x="4231326" y="496541"/>
                  <a:pt x="4047089" y="495999"/>
                </a:cubicBezTo>
                <a:cubicBezTo>
                  <a:pt x="3862852" y="495457"/>
                  <a:pt x="3563184" y="465873"/>
                  <a:pt x="3387954" y="495999"/>
                </a:cubicBezTo>
                <a:cubicBezTo>
                  <a:pt x="3212725" y="526125"/>
                  <a:pt x="2940708" y="480698"/>
                  <a:pt x="2728819" y="495999"/>
                </a:cubicBezTo>
                <a:cubicBezTo>
                  <a:pt x="2516931" y="511300"/>
                  <a:pt x="2381666" y="516835"/>
                  <a:pt x="2115823" y="495999"/>
                </a:cubicBezTo>
                <a:cubicBezTo>
                  <a:pt x="1849980" y="475163"/>
                  <a:pt x="1682495" y="503607"/>
                  <a:pt x="1364409" y="495999"/>
                </a:cubicBezTo>
                <a:cubicBezTo>
                  <a:pt x="1046323" y="488391"/>
                  <a:pt x="838321" y="464578"/>
                  <a:pt x="612996" y="495999"/>
                </a:cubicBezTo>
                <a:cubicBezTo>
                  <a:pt x="387671" y="527420"/>
                  <a:pt x="235202" y="499069"/>
                  <a:pt x="0" y="495999"/>
                </a:cubicBezTo>
                <a:cubicBezTo>
                  <a:pt x="-544" y="385269"/>
                  <a:pt x="-7445" y="153764"/>
                  <a:pt x="0" y="0"/>
                </a:cubicBezTo>
                <a:close/>
              </a:path>
            </a:pathLst>
          </a:custGeom>
          <a:solidFill>
            <a:schemeClr val="lt1"/>
          </a:solidFill>
          <a:ln w="31750" cmpd="dbl">
            <a:gradFill>
              <a:gsLst>
                <a:gs pos="0">
                  <a:schemeClr val="tx1">
                    <a:lumMod val="50000"/>
                  </a:schemeClr>
                </a:gs>
                <a:gs pos="83000">
                  <a:schemeClr val="accent5">
                    <a:lumMod val="60000"/>
                    <a:lumOff val="40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1"/>
            </a:gra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 spcFirstLastPara="1" wrap="square" lIns="91425" tIns="91425" rIns="91425" bIns="91425" anchor="ctr" anchorCtr="1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s-419" dirty="0"/>
              <a:t>-</a:t>
            </a:r>
            <a:r>
              <a:rPr lang="es-ES" dirty="0"/>
              <a:t> Implementación de políticas de respaldo (3‑2‑1)</a:t>
            </a:r>
            <a:endParaRPr lang="es-419" dirty="0"/>
          </a:p>
        </p:txBody>
      </p:sp>
      <p:sp>
        <p:nvSpPr>
          <p:cNvPr id="15" name="Google Shape;2200;p40">
            <a:extLst>
              <a:ext uri="{FF2B5EF4-FFF2-40B4-BE49-F238E27FC236}">
                <a16:creationId xmlns:a16="http://schemas.microsoft.com/office/drawing/2014/main" id="{137E54BA-C231-7536-B584-591AE57BB240}"/>
              </a:ext>
            </a:extLst>
          </p:cNvPr>
          <p:cNvSpPr txBox="1">
            <a:spLocks/>
          </p:cNvSpPr>
          <p:nvPr/>
        </p:nvSpPr>
        <p:spPr>
          <a:xfrm>
            <a:off x="130995" y="1830352"/>
            <a:ext cx="4613945" cy="495999"/>
          </a:xfrm>
          <a:custGeom>
            <a:avLst/>
            <a:gdLst>
              <a:gd name="connsiteX0" fmla="*/ 0 w 4613945"/>
              <a:gd name="connsiteY0" fmla="*/ 0 h 495999"/>
              <a:gd name="connsiteX1" fmla="*/ 612996 w 4613945"/>
              <a:gd name="connsiteY1" fmla="*/ 0 h 495999"/>
              <a:gd name="connsiteX2" fmla="*/ 1133712 w 4613945"/>
              <a:gd name="connsiteY2" fmla="*/ 0 h 495999"/>
              <a:gd name="connsiteX3" fmla="*/ 1700568 w 4613945"/>
              <a:gd name="connsiteY3" fmla="*/ 0 h 495999"/>
              <a:gd name="connsiteX4" fmla="*/ 2405843 w 4613945"/>
              <a:gd name="connsiteY4" fmla="*/ 0 h 495999"/>
              <a:gd name="connsiteX5" fmla="*/ 3018838 w 4613945"/>
              <a:gd name="connsiteY5" fmla="*/ 0 h 495999"/>
              <a:gd name="connsiteX6" fmla="*/ 3585694 w 4613945"/>
              <a:gd name="connsiteY6" fmla="*/ 0 h 495999"/>
              <a:gd name="connsiteX7" fmla="*/ 4613945 w 4613945"/>
              <a:gd name="connsiteY7" fmla="*/ 0 h 495999"/>
              <a:gd name="connsiteX8" fmla="*/ 4613945 w 4613945"/>
              <a:gd name="connsiteY8" fmla="*/ 495999 h 495999"/>
              <a:gd name="connsiteX9" fmla="*/ 3954810 w 4613945"/>
              <a:gd name="connsiteY9" fmla="*/ 495999 h 495999"/>
              <a:gd name="connsiteX10" fmla="*/ 3387954 w 4613945"/>
              <a:gd name="connsiteY10" fmla="*/ 495999 h 495999"/>
              <a:gd name="connsiteX11" fmla="*/ 2636540 w 4613945"/>
              <a:gd name="connsiteY11" fmla="*/ 495999 h 495999"/>
              <a:gd name="connsiteX12" fmla="*/ 2023544 w 4613945"/>
              <a:gd name="connsiteY12" fmla="*/ 495999 h 495999"/>
              <a:gd name="connsiteX13" fmla="*/ 1502828 w 4613945"/>
              <a:gd name="connsiteY13" fmla="*/ 495999 h 495999"/>
              <a:gd name="connsiteX14" fmla="*/ 797553 w 4613945"/>
              <a:gd name="connsiteY14" fmla="*/ 495999 h 495999"/>
              <a:gd name="connsiteX15" fmla="*/ 0 w 4613945"/>
              <a:gd name="connsiteY15" fmla="*/ 495999 h 495999"/>
              <a:gd name="connsiteX16" fmla="*/ 0 w 4613945"/>
              <a:gd name="connsiteY16" fmla="*/ 0 h 49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613945" h="495999" fill="none" extrusionOk="0">
                <a:moveTo>
                  <a:pt x="0" y="0"/>
                </a:moveTo>
                <a:cubicBezTo>
                  <a:pt x="236583" y="-25039"/>
                  <a:pt x="392855" y="-26539"/>
                  <a:pt x="612996" y="0"/>
                </a:cubicBezTo>
                <a:cubicBezTo>
                  <a:pt x="833137" y="26539"/>
                  <a:pt x="1018001" y="18129"/>
                  <a:pt x="1133712" y="0"/>
                </a:cubicBezTo>
                <a:cubicBezTo>
                  <a:pt x="1249423" y="-18129"/>
                  <a:pt x="1434129" y="-13038"/>
                  <a:pt x="1700568" y="0"/>
                </a:cubicBezTo>
                <a:cubicBezTo>
                  <a:pt x="1967007" y="13038"/>
                  <a:pt x="2105755" y="6751"/>
                  <a:pt x="2405843" y="0"/>
                </a:cubicBezTo>
                <a:cubicBezTo>
                  <a:pt x="2705931" y="-6751"/>
                  <a:pt x="2781135" y="-14992"/>
                  <a:pt x="3018838" y="0"/>
                </a:cubicBezTo>
                <a:cubicBezTo>
                  <a:pt x="3256542" y="14992"/>
                  <a:pt x="3390590" y="-14615"/>
                  <a:pt x="3585694" y="0"/>
                </a:cubicBezTo>
                <a:cubicBezTo>
                  <a:pt x="3780798" y="14615"/>
                  <a:pt x="4165241" y="2441"/>
                  <a:pt x="4613945" y="0"/>
                </a:cubicBezTo>
                <a:cubicBezTo>
                  <a:pt x="4621148" y="159285"/>
                  <a:pt x="4615237" y="295354"/>
                  <a:pt x="4613945" y="495999"/>
                </a:cubicBezTo>
                <a:cubicBezTo>
                  <a:pt x="4406923" y="477605"/>
                  <a:pt x="4137285" y="479269"/>
                  <a:pt x="3954810" y="495999"/>
                </a:cubicBezTo>
                <a:cubicBezTo>
                  <a:pt x="3772335" y="512729"/>
                  <a:pt x="3666247" y="514665"/>
                  <a:pt x="3387954" y="495999"/>
                </a:cubicBezTo>
                <a:cubicBezTo>
                  <a:pt x="3109661" y="477333"/>
                  <a:pt x="2973200" y="471003"/>
                  <a:pt x="2636540" y="495999"/>
                </a:cubicBezTo>
                <a:cubicBezTo>
                  <a:pt x="2299880" y="520995"/>
                  <a:pt x="2294675" y="493287"/>
                  <a:pt x="2023544" y="495999"/>
                </a:cubicBezTo>
                <a:cubicBezTo>
                  <a:pt x="1752413" y="498711"/>
                  <a:pt x="1711417" y="502960"/>
                  <a:pt x="1502828" y="495999"/>
                </a:cubicBezTo>
                <a:cubicBezTo>
                  <a:pt x="1294239" y="489038"/>
                  <a:pt x="974452" y="522384"/>
                  <a:pt x="797553" y="495999"/>
                </a:cubicBezTo>
                <a:cubicBezTo>
                  <a:pt x="620654" y="469614"/>
                  <a:pt x="257813" y="489080"/>
                  <a:pt x="0" y="495999"/>
                </a:cubicBezTo>
                <a:cubicBezTo>
                  <a:pt x="3706" y="395292"/>
                  <a:pt x="-5803" y="202994"/>
                  <a:pt x="0" y="0"/>
                </a:cubicBezTo>
                <a:close/>
              </a:path>
              <a:path w="4613945" h="495999" stroke="0" extrusionOk="0">
                <a:moveTo>
                  <a:pt x="0" y="0"/>
                </a:moveTo>
                <a:cubicBezTo>
                  <a:pt x="295001" y="-14313"/>
                  <a:pt x="334270" y="3759"/>
                  <a:pt x="612996" y="0"/>
                </a:cubicBezTo>
                <a:cubicBezTo>
                  <a:pt x="891722" y="-3759"/>
                  <a:pt x="875155" y="-24911"/>
                  <a:pt x="1133712" y="0"/>
                </a:cubicBezTo>
                <a:cubicBezTo>
                  <a:pt x="1392269" y="24911"/>
                  <a:pt x="1587711" y="34398"/>
                  <a:pt x="1885126" y="0"/>
                </a:cubicBezTo>
                <a:cubicBezTo>
                  <a:pt x="2182541" y="-34398"/>
                  <a:pt x="2352786" y="-6967"/>
                  <a:pt x="2498122" y="0"/>
                </a:cubicBezTo>
                <a:cubicBezTo>
                  <a:pt x="2643458" y="6967"/>
                  <a:pt x="2988216" y="25060"/>
                  <a:pt x="3111117" y="0"/>
                </a:cubicBezTo>
                <a:cubicBezTo>
                  <a:pt x="3234018" y="-25060"/>
                  <a:pt x="3507000" y="8676"/>
                  <a:pt x="3862531" y="0"/>
                </a:cubicBezTo>
                <a:cubicBezTo>
                  <a:pt x="4218062" y="-8676"/>
                  <a:pt x="4458364" y="-3106"/>
                  <a:pt x="4613945" y="0"/>
                </a:cubicBezTo>
                <a:cubicBezTo>
                  <a:pt x="4610039" y="119035"/>
                  <a:pt x="4631348" y="281137"/>
                  <a:pt x="4613945" y="495999"/>
                </a:cubicBezTo>
                <a:cubicBezTo>
                  <a:pt x="4415606" y="493274"/>
                  <a:pt x="4231326" y="496541"/>
                  <a:pt x="4047089" y="495999"/>
                </a:cubicBezTo>
                <a:cubicBezTo>
                  <a:pt x="3862852" y="495457"/>
                  <a:pt x="3563184" y="465873"/>
                  <a:pt x="3387954" y="495999"/>
                </a:cubicBezTo>
                <a:cubicBezTo>
                  <a:pt x="3212725" y="526125"/>
                  <a:pt x="2940708" y="480698"/>
                  <a:pt x="2728819" y="495999"/>
                </a:cubicBezTo>
                <a:cubicBezTo>
                  <a:pt x="2516931" y="511300"/>
                  <a:pt x="2381666" y="516835"/>
                  <a:pt x="2115823" y="495999"/>
                </a:cubicBezTo>
                <a:cubicBezTo>
                  <a:pt x="1849980" y="475163"/>
                  <a:pt x="1682495" y="503607"/>
                  <a:pt x="1364409" y="495999"/>
                </a:cubicBezTo>
                <a:cubicBezTo>
                  <a:pt x="1046323" y="488391"/>
                  <a:pt x="838321" y="464578"/>
                  <a:pt x="612996" y="495999"/>
                </a:cubicBezTo>
                <a:cubicBezTo>
                  <a:pt x="387671" y="527420"/>
                  <a:pt x="235202" y="499069"/>
                  <a:pt x="0" y="495999"/>
                </a:cubicBezTo>
                <a:cubicBezTo>
                  <a:pt x="-544" y="385269"/>
                  <a:pt x="-7445" y="153764"/>
                  <a:pt x="0" y="0"/>
                </a:cubicBezTo>
                <a:close/>
              </a:path>
            </a:pathLst>
          </a:custGeom>
          <a:solidFill>
            <a:schemeClr val="lt1"/>
          </a:solidFill>
          <a:ln w="31750" cmpd="dbl">
            <a:gradFill>
              <a:gsLst>
                <a:gs pos="0">
                  <a:schemeClr val="tx1">
                    <a:lumMod val="50000"/>
                  </a:schemeClr>
                </a:gs>
                <a:gs pos="83000">
                  <a:schemeClr val="accent5">
                    <a:lumMod val="60000"/>
                    <a:lumOff val="40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1"/>
            </a:gra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 spcFirstLastPara="1" wrap="square" lIns="91425" tIns="91425" rIns="91425" bIns="91425" anchor="ctr" anchorCtr="1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s-419" dirty="0"/>
              <a:t>-</a:t>
            </a:r>
            <a:r>
              <a:rPr lang="en-US" dirty="0"/>
              <a:t> </a:t>
            </a:r>
            <a:r>
              <a:rPr lang="en-US" dirty="0" err="1"/>
              <a:t>Replicación</a:t>
            </a:r>
            <a:r>
              <a:rPr lang="en-US" dirty="0"/>
              <a:t> continua de </a:t>
            </a:r>
            <a:r>
              <a:rPr lang="en-US" dirty="0" err="1"/>
              <a:t>datos</a:t>
            </a:r>
            <a:endParaRPr lang="es-419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C7C7107A-EEB1-3EAA-E3B0-A9A7AE88D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155" y="3157936"/>
            <a:ext cx="2093605" cy="1300451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AF86CCD4-42C1-30B3-6807-A3659E49B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491" y="2468617"/>
            <a:ext cx="2261521" cy="726602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4A5C3FCB-03F7-9CF0-413D-10915AEE68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865" y="1402289"/>
            <a:ext cx="2261522" cy="1117742"/>
          </a:xfrm>
          <a:prstGeom prst="rect">
            <a:avLst/>
          </a:prstGeom>
          <a:noFill/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6F57DE47-1644-CC36-FA79-472D2B18C29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9" t="37112" r="7928" b="33004"/>
          <a:stretch>
            <a:fillRect/>
          </a:stretch>
        </p:blipFill>
        <p:spPr bwMode="auto">
          <a:xfrm>
            <a:off x="272920" y="735767"/>
            <a:ext cx="2689809" cy="97090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56ADEA22-85BD-F8CE-A7F6-5B07615B64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9" t="28320" r="15539" b="22657"/>
          <a:stretch>
            <a:fillRect/>
          </a:stretch>
        </p:blipFill>
        <p:spPr bwMode="auto">
          <a:xfrm>
            <a:off x="272920" y="3454701"/>
            <a:ext cx="2304415" cy="166655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401</Words>
  <Application>Microsoft Office PowerPoint</Application>
  <PresentationFormat>Presentación en pantalla (16:9)</PresentationFormat>
  <Paragraphs>51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Arial</vt:lpstr>
      <vt:lpstr>Barlow Semi Condensed</vt:lpstr>
      <vt:lpstr>Barlow Semi Condensed Medium</vt:lpstr>
      <vt:lpstr>Fjalla One</vt:lpstr>
      <vt:lpstr>Helvetica</vt:lpstr>
      <vt:lpstr>Technology Consulting by Slidesgo</vt:lpstr>
      <vt:lpstr>Migración de Servidores On‑Premise a la Nube</vt:lpstr>
      <vt:lpstr>La Empresa</vt:lpstr>
      <vt:lpstr>Situación Actual de la Empresa</vt:lpstr>
      <vt:lpstr>Objetivos del proyecto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Factibilidad y Costos</vt:lpstr>
      <vt:lpstr>Conclusión Final</vt:lpstr>
      <vt:lpstr>Integrantes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Grisbel Yoarki Ramirez Gonzalez</cp:lastModifiedBy>
  <cp:revision>12</cp:revision>
  <dcterms:modified xsi:type="dcterms:W3CDTF">2025-11-26T18:44:31Z</dcterms:modified>
</cp:coreProperties>
</file>